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335" r:id="rId4"/>
    <p:sldId id="336" r:id="rId5"/>
    <p:sldId id="300" r:id="rId6"/>
    <p:sldId id="345" r:id="rId7"/>
    <p:sldId id="346" r:id="rId8"/>
    <p:sldId id="337" r:id="rId9"/>
    <p:sldId id="347" r:id="rId10"/>
    <p:sldId id="348" r:id="rId11"/>
    <p:sldId id="338" r:id="rId12"/>
    <p:sldId id="339" r:id="rId13"/>
    <p:sldId id="340" r:id="rId14"/>
    <p:sldId id="349" r:id="rId15"/>
    <p:sldId id="350" r:id="rId16"/>
    <p:sldId id="341" r:id="rId17"/>
    <p:sldId id="342" r:id="rId18"/>
    <p:sldId id="343" r:id="rId19"/>
    <p:sldId id="344" r:id="rId20"/>
    <p:sldId id="291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5"/>
    <p:restoredTop sz="94660"/>
  </p:normalViewPr>
  <p:slideViewPr>
    <p:cSldViewPr showGuides="1">
      <p:cViewPr varScale="1">
        <p:scale>
          <a:sx n="53" d="100"/>
          <a:sy n="53" d="100"/>
        </p:scale>
        <p:origin x="158" y="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B8BC70DD-3B33-4C07-88A1-3201921B96CC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428" y="980728"/>
            <a:ext cx="10255996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-71437" y="2060575"/>
            <a:ext cx="9323388" cy="151288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223838"/>
            <a:ext cx="2303462" cy="684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19050" y="6497638"/>
            <a:ext cx="9274175" cy="360363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9050" y="6416675"/>
            <a:ext cx="927417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 dirty="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baseline="0"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160338" y="6905625"/>
            <a:ext cx="317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27338" y="6905625"/>
            <a:ext cx="4311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C1B3F6-7665-43E4-89DC-52BA0A7598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1428" y="980728"/>
            <a:ext cx="10255996" cy="2952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-71437" y="2060575"/>
            <a:ext cx="9323388" cy="1512888"/>
          </a:xfrm>
          <a:prstGeom prst="rect">
            <a:avLst/>
          </a:prstGeom>
          <a:solidFill>
            <a:srgbClr val="FFFFFF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313" y="223838"/>
            <a:ext cx="2303462" cy="684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-19050" y="6497638"/>
            <a:ext cx="9274175" cy="360363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19050" y="6416675"/>
            <a:ext cx="9274175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tint val="7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 dirty="0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baseline="0"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13" name="日期占位符 3"/>
          <p:cNvSpPr>
            <a:spLocks noGrp="1"/>
          </p:cNvSpPr>
          <p:nvPr>
            <p:ph type="dt" sz="half" idx="2"/>
          </p:nvPr>
        </p:nvSpPr>
        <p:spPr>
          <a:xfrm>
            <a:off x="160338" y="6905625"/>
            <a:ext cx="31765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页脚占位符 4"/>
          <p:cNvSpPr>
            <a:spLocks noGrp="1"/>
          </p:cNvSpPr>
          <p:nvPr>
            <p:ph type="ftr" sz="quarter" idx="3"/>
          </p:nvPr>
        </p:nvSpPr>
        <p:spPr>
          <a:xfrm>
            <a:off x="2827338" y="6905625"/>
            <a:ext cx="4311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5C1B3F6-7665-43E4-89DC-52BA0A75988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701675"/>
            <a:ext cx="6227763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7381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50024" y="980728"/>
            <a:ext cx="8642455" cy="5328592"/>
          </a:xfrm>
        </p:spPr>
        <p:txBody>
          <a:bodyPr/>
          <a:lstStyle>
            <a:lvl1pPr marL="342900" indent="-342900">
              <a:lnSpc>
                <a:spcPct val="150000"/>
              </a:lnSpc>
              <a:buFont typeface="Wingdings" panose="05000000000000000000" pitchFamily="2" charset="2"/>
              <a:buChar char="p"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2000"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3848" y="39201"/>
            <a:ext cx="5544616" cy="653495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8CED2-D587-43A6-8436-D0231958C1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102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2800" b="1" cap="all" baseline="0"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 baseline="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3939AD-90D8-4F85-8F18-3DF7E31BF49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126" name="Picture 2" descr="http://www.chzu.edu.cn/_upload/article/images/61/7d/afba87e74af791a28d465c293c32/8c313bc1-dc40-4ae1-99a6-5df6583c0dc0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7200" y="105273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57200" y="1692498"/>
            <a:ext cx="4040188" cy="3951288"/>
          </a:xfrm>
        </p:spPr>
        <p:txBody>
          <a:bodyPr/>
          <a:lstStyle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5273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45025" y="1692498"/>
            <a:ext cx="4041775" cy="3951288"/>
          </a:xfrm>
        </p:spPr>
        <p:txBody>
          <a:bodyPr/>
          <a:lstStyle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3356248" y="44624"/>
            <a:ext cx="5544616" cy="653495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484D87-70E4-4D8A-8A90-43C311AFEA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单击此处编辑母版标题样式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6150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84BCE8A-D2CB-45C9-B8EC-ECCA667C827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916238" y="701675"/>
            <a:ext cx="6227763" cy="1079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8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7381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250024" y="980728"/>
            <a:ext cx="8642455" cy="5328592"/>
          </a:xfrm>
        </p:spPr>
        <p:txBody>
          <a:bodyPr/>
          <a:lstStyle>
            <a:lvl1pPr marL="342900" indent="-342900">
              <a:lnSpc>
                <a:spcPct val="150000"/>
              </a:lnSpc>
              <a:buFont typeface="Wingdings" panose="05000000000000000000" pitchFamily="2" charset="2"/>
              <a:buChar char="p"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lnSpc>
                <a:spcPct val="150000"/>
              </a:lnSpc>
              <a:buFont typeface="Wingdings" panose="05000000000000000000" pitchFamily="2" charset="2"/>
              <a:buChar char="ü"/>
              <a:defRPr sz="2000" b="1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b="1"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03848" y="39201"/>
            <a:ext cx="5544616" cy="653495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7B8CED2-D587-43A6-8436-D0231958C1B8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102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>
            <a:normAutofit/>
          </a:bodyPr>
          <a:lstStyle>
            <a:lvl1pPr algn="l">
              <a:defRPr sz="2800" b="1" cap="all" baseline="0">
                <a:ea typeface="微软雅黑" panose="020B0503020204020204" pitchFamily="34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i="0" baseline="0">
                <a:solidFill>
                  <a:schemeClr val="tx1">
                    <a:tint val="75000"/>
                  </a:schemeClr>
                </a:solidFill>
                <a:ea typeface="微软雅黑 Light" panose="020B0502040204020203" pitchFamily="34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5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43939AD-90D8-4F85-8F18-3DF7E31BF49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126" name="Picture 2" descr="http://www.chzu.edu.cn/_upload/article/images/61/7d/afba87e74af791a28d465c293c32/8c313bc1-dc40-4ae1-99a6-5df6583c0dc0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7200" y="1052736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57200" y="1692498"/>
            <a:ext cx="4040188" cy="3951288"/>
          </a:xfrm>
        </p:spPr>
        <p:txBody>
          <a:bodyPr/>
          <a:lstStyle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52736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45025" y="1692498"/>
            <a:ext cx="4041775" cy="3951288"/>
          </a:xfrm>
        </p:spPr>
        <p:txBody>
          <a:bodyPr/>
          <a:lstStyle>
            <a:lvl1pPr>
              <a:defRPr sz="240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defRPr sz="2000"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>
              <a:defRPr sz="1600"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19" name="标题 1"/>
          <p:cNvSpPr>
            <a:spLocks noGrp="1"/>
          </p:cNvSpPr>
          <p:nvPr>
            <p:ph type="title"/>
          </p:nvPr>
        </p:nvSpPr>
        <p:spPr>
          <a:xfrm>
            <a:off x="3356248" y="44624"/>
            <a:ext cx="5544616" cy="653495"/>
          </a:xfrm>
        </p:spPr>
        <p:txBody>
          <a:bodyPr>
            <a:noAutofit/>
          </a:bodyPr>
          <a:lstStyle>
            <a:lvl1pPr>
              <a:defRPr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15" name="日期占位符 6"/>
          <p:cNvSpPr>
            <a:spLocks noGrp="1"/>
          </p:cNvSpPr>
          <p:nvPr>
            <p:ph type="dt" sz="half" idx="1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7"/>
          <p:cNvSpPr>
            <a:spLocks noGrp="1"/>
          </p:cNvSpPr>
          <p:nvPr>
            <p:ph type="ftr" sz="quarter" idx="1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484D87-70E4-4D8A-8A90-43C311AFEA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916238" y="3175"/>
            <a:ext cx="6227763" cy="719138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28575" y="18415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标题 1"/>
          <p:cNvSpPr txBox="1"/>
          <p:nvPr/>
        </p:nvSpPr>
        <p:spPr>
          <a:xfrm>
            <a:off x="3203575" y="39688"/>
            <a:ext cx="5545138" cy="6524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单击此处编辑母版标题样式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6150" name="Picture 2" descr="http://www.chzu.edu.cn/_upload/article/images/61/7d/afba87e74af791a28d465c293c32/8c313bc1-dc40-4ae1-99a6-5df6583c0dc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4450"/>
            <a:ext cx="2305050" cy="684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-28575" y="0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28575" y="36988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9050" y="554038"/>
            <a:ext cx="611188" cy="107950"/>
          </a:xfrm>
          <a:prstGeom prst="rect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日期占位符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页脚占位符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84BCE8A-D2CB-45C9-B8EC-ECCA667C8275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4"/>
          <p:cNvSpPr txBox="1"/>
          <p:nvPr/>
        </p:nvSpPr>
        <p:spPr>
          <a:xfrm>
            <a:off x="4356100" y="6453188"/>
            <a:ext cx="460851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School of Computing and Information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0CEDED6-2669-41C4-83E6-B50161C90953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页脚占位符 4"/>
          <p:cNvSpPr txBox="1"/>
          <p:nvPr/>
        </p:nvSpPr>
        <p:spPr>
          <a:xfrm>
            <a:off x="4356100" y="6453188"/>
            <a:ext cx="4608513" cy="40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defPPr>
              <a:defRPr lang="zh-CN"/>
            </a:defPPr>
            <a:lvl1pPr algn="r" eaLnBrk="1" hangingPunct="1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+mn-cs"/>
              </a:rPr>
              <a:t>School of Computing and Information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476375" y="4652963"/>
            <a:ext cx="6400800" cy="1296988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授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课教师：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altLang="en-US" sz="2800" noProof="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联系方</a:t>
            </a:r>
            <a:r>
              <a:rPr lang="zh-CN" altLang="en-US" sz="2800" noProof="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式：</a:t>
            </a:r>
            <a:endParaRPr kumimoji="0" lang="zh-CN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95" name="标题 1"/>
          <p:cNvSpPr>
            <a:spLocks noGrp="1"/>
          </p:cNvSpPr>
          <p:nvPr>
            <p:ph type="ctrTitle"/>
          </p:nvPr>
        </p:nvSpPr>
        <p:spPr>
          <a:xfrm>
            <a:off x="827584" y="116632"/>
            <a:ext cx="7772400" cy="2431082"/>
          </a:xfrm>
          <a:ln/>
        </p:spPr>
        <p:txBody>
          <a:bodyPr vert="horz" wrap="square" lIns="91440" tIns="45720" rIns="91440" bIns="45720" anchor="ctr"/>
          <a:lstStyle/>
          <a:p>
            <a:pPr eaLnBrk="1" hangingPunct="1">
              <a:lnSpc>
                <a:spcPct val="200000"/>
              </a:lnSpc>
            </a:pPr>
            <a:r>
              <a:rPr lang="en-US" altLang="zh-CN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</a:br>
            <a:r>
              <a:rPr lang="zh-CN" altLang="en-US" sz="3600" kern="1200" dirty="0" smtClean="0">
                <a:solidFill>
                  <a:schemeClr val="accent2">
                    <a:lumMod val="75000"/>
                  </a:schemeClr>
                </a:solidFill>
                <a:latin typeface="+mj-lt"/>
                <a:ea typeface="微软雅黑" panose="020B0503020204020204" pitchFamily="34" charset="-122"/>
                <a:cs typeface="+mj-cs"/>
              </a:rPr>
              <a:t>课程名称</a:t>
            </a:r>
            <a:r>
              <a:rPr lang="en-US" altLang="zh-CN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/>
            </a:r>
            <a:br>
              <a:rPr lang="en-US" altLang="zh-CN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</a:br>
            <a:r>
              <a:rPr lang="zh-CN" altLang="en-US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第</a:t>
            </a:r>
            <a:r>
              <a:rPr lang="en-US" altLang="zh-CN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讲 ***标</a:t>
            </a:r>
            <a:r>
              <a:rPr lang="zh-CN" altLang="en-US" sz="5400" kern="1200" dirty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41165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3.</a:t>
            </a:r>
            <a:r>
              <a:rPr lang="zh-CN" altLang="en-US" sz="3600" dirty="0" smtClean="0"/>
              <a:t>请</a:t>
            </a:r>
            <a:r>
              <a:rPr lang="zh-CN" altLang="en-US" sz="3600" dirty="0"/>
              <a:t>在此处添加文本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931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239604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396322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284376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4.</a:t>
            </a:r>
            <a:r>
              <a:rPr lang="zh-CN" altLang="en-US" sz="3600" dirty="0" smtClean="0"/>
              <a:t>请</a:t>
            </a:r>
            <a:r>
              <a:rPr lang="zh-CN" altLang="en-US" sz="3600" dirty="0"/>
              <a:t>在此处添加文本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0533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30239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68665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261918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5"/>
          <p:cNvSpPr>
            <a:spLocks noGrp="1"/>
          </p:cNvSpPr>
          <p:nvPr>
            <p:ph type="ctrTitle"/>
          </p:nvPr>
        </p:nvSpPr>
        <p:spPr>
          <a:xfrm>
            <a:off x="539750" y="2133600"/>
            <a:ext cx="7920038" cy="1470025"/>
          </a:xfrm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5400" kern="1200" dirty="0" smtClean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谢谢</a:t>
            </a:r>
            <a:r>
              <a:rPr lang="zh-CN" altLang="en-US" sz="5400" kern="1200" dirty="0">
                <a:solidFill>
                  <a:srgbClr val="FF0000"/>
                </a:solidFill>
                <a:latin typeface="+mj-lt"/>
                <a:ea typeface="微软雅黑" panose="020B0503020204020204" pitchFamily="34" charset="-122"/>
                <a:cs typeface="+mj-cs"/>
              </a:rPr>
              <a:t>观看！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xfrm>
            <a:off x="3203575" y="39688"/>
            <a:ext cx="5545138" cy="652462"/>
          </a:xfrm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dirty="0"/>
              <a:t>主</a:t>
            </a:r>
            <a:r>
              <a:rPr lang="zh-CN" altLang="en-US" sz="3600" dirty="0" smtClean="0"/>
              <a:t>要内容</a:t>
            </a:r>
            <a:endParaRPr lang="zh-CN" altLang="en-US" sz="3600" kern="1200" dirty="0"/>
          </a:p>
        </p:txBody>
      </p:sp>
      <p:sp>
        <p:nvSpPr>
          <p:cNvPr id="7" name="椭圆 6"/>
          <p:cNvSpPr/>
          <p:nvPr>
            <p:custDataLst>
              <p:tags r:id="rId1"/>
            </p:custDataLst>
          </p:nvPr>
        </p:nvSpPr>
        <p:spPr>
          <a:xfrm>
            <a:off x="2783677" y="2038599"/>
            <a:ext cx="628650" cy="628650"/>
          </a:xfrm>
          <a:prstGeom prst="ellipse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7500" lnSpcReduction="20000"/>
          </a:bodyPr>
          <a:lstStyle/>
          <a:p>
            <a:pPr algn="ctr"/>
            <a:r>
              <a:rPr lang="en-US" altLang="zh-CN" sz="3000"/>
              <a:t>1</a:t>
            </a: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2783677" y="3074919"/>
            <a:ext cx="628650" cy="628650"/>
          </a:xfrm>
          <a:prstGeom prst="ellipse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7500" lnSpcReduction="20000"/>
          </a:bodyPr>
          <a:lstStyle/>
          <a:p>
            <a:pPr algn="ctr"/>
            <a:r>
              <a:rPr lang="en-US" altLang="zh-CN" sz="3000"/>
              <a:t>2</a:t>
            </a:r>
          </a:p>
        </p:txBody>
      </p:sp>
      <p:sp>
        <p:nvSpPr>
          <p:cNvPr id="9" name="椭圆 8"/>
          <p:cNvSpPr/>
          <p:nvPr>
            <p:custDataLst>
              <p:tags r:id="rId3"/>
            </p:custDataLst>
          </p:nvPr>
        </p:nvSpPr>
        <p:spPr>
          <a:xfrm>
            <a:off x="2783677" y="4111239"/>
            <a:ext cx="628650" cy="628650"/>
          </a:xfrm>
          <a:prstGeom prst="ellipse">
            <a:avLst/>
          </a:prstGeom>
          <a:solidFill>
            <a:srgbClr val="0046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7500" lnSpcReduction="20000"/>
          </a:bodyPr>
          <a:lstStyle/>
          <a:p>
            <a:pPr algn="ctr"/>
            <a:r>
              <a:rPr lang="en-US" altLang="zh-CN" sz="3000"/>
              <a:t>3</a:t>
            </a:r>
          </a:p>
        </p:txBody>
      </p:sp>
      <p:sp>
        <p:nvSpPr>
          <p:cNvPr id="10" name="文本占位符 12"/>
          <p:cNvSpPr txBox="1"/>
          <p:nvPr>
            <p:custDataLst>
              <p:tags r:id="rId4"/>
            </p:custDataLst>
          </p:nvPr>
        </p:nvSpPr>
        <p:spPr>
          <a:xfrm>
            <a:off x="3571486" y="1987377"/>
            <a:ext cx="5565618" cy="73596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68580" tIns="34290" rIns="68580" bIns="34290" rtlCol="0" anchor="ctr" anchorCtr="0">
            <a:norm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请在此处添加文本</a:t>
            </a:r>
          </a:p>
        </p:txBody>
      </p:sp>
      <p:sp>
        <p:nvSpPr>
          <p:cNvPr id="11" name="文本占位符 14"/>
          <p:cNvSpPr txBox="1"/>
          <p:nvPr>
            <p:custDataLst>
              <p:tags r:id="rId5"/>
            </p:custDataLst>
          </p:nvPr>
        </p:nvSpPr>
        <p:spPr>
          <a:xfrm>
            <a:off x="3571486" y="3029949"/>
            <a:ext cx="5565618" cy="73460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68580" tIns="34290" rIns="68580" bIns="34290" rtlCol="0" anchor="ctr" anchorCtr="0">
            <a:norm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请在此处添加文本</a:t>
            </a:r>
          </a:p>
        </p:txBody>
      </p:sp>
      <p:sp>
        <p:nvSpPr>
          <p:cNvPr id="12" name="文本占位符 3"/>
          <p:cNvSpPr txBox="1"/>
          <p:nvPr>
            <p:custDataLst>
              <p:tags r:id="rId6"/>
            </p:custDataLst>
          </p:nvPr>
        </p:nvSpPr>
        <p:spPr>
          <a:xfrm>
            <a:off x="3571486" y="4071157"/>
            <a:ext cx="5565618" cy="73596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68580" tIns="34290" rIns="68580" bIns="34290" rtlCol="0" anchor="ctr" anchorCtr="0">
            <a:normAutofit/>
          </a:bodyPr>
          <a:lstStyle>
            <a:defPPr>
              <a:defRPr lang="zh-CN"/>
            </a:defPPr>
            <a:lvl1pPr indent="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/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zh-CN" altLang="en-US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请在此处添加文本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1.</a:t>
            </a:r>
            <a:r>
              <a:rPr lang="zh-CN" altLang="en-US" sz="3600" dirty="0" smtClean="0"/>
              <a:t>请</a:t>
            </a:r>
            <a:r>
              <a:rPr lang="zh-CN" altLang="en-US" sz="3600" dirty="0"/>
              <a:t>在此处添加文本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97099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288258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312156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 smtClean="0"/>
              <a:t>2.</a:t>
            </a:r>
            <a:r>
              <a:rPr lang="zh-CN" altLang="en-US" sz="3600" dirty="0" smtClean="0"/>
              <a:t>请</a:t>
            </a:r>
            <a:r>
              <a:rPr lang="zh-CN" altLang="en-US" sz="3600" dirty="0"/>
              <a:t>在此处添加文本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endParaRPr lang="zh-CN" altLang="en-US" sz="3600" dirty="0"/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54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171650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sz="2800" dirty="0"/>
          </a:p>
        </p:txBody>
      </p:sp>
      <p:sp>
        <p:nvSpPr>
          <p:cNvPr id="9218" name="标题 2"/>
          <p:cNvSpPr>
            <a:spLocks noGrp="1"/>
          </p:cNvSpPr>
          <p:nvPr>
            <p:ph type="title"/>
          </p:nvPr>
        </p:nvSpPr>
        <p:spPr>
          <a:ln/>
        </p:spPr>
        <p:txBody>
          <a:bodyPr vert="horz" wrap="square" lIns="91440" tIns="45720" rIns="91440" bIns="45720" anchor="ctr"/>
          <a:lstStyle/>
          <a:p>
            <a:pPr eaLnBrk="1" hangingPunct="1"/>
            <a:r>
              <a:rPr lang="zh-CN" altLang="en-US" sz="3600" kern="1200" dirty="0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输入内容标题</a:t>
            </a:r>
          </a:p>
        </p:txBody>
      </p:sp>
    </p:spTree>
    <p:extLst>
      <p:ext uri="{BB962C8B-B14F-4D97-AF65-F5344CB8AC3E}">
        <p14:creationId xmlns:p14="http://schemas.microsoft.com/office/powerpoint/2010/main" val="418413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i"/>
  <p:tag name="KSO_WM_UNIT_INDEX" val="1_1"/>
  <p:tag name="KSO_WM_UNIT_ID" val="150995264*l_i*1_1"/>
  <p:tag name="KSO_WM_UNIT_CLEAR" val="1"/>
  <p:tag name="KSO_WM_UNIT_LAYERLEVEL" val="1_1"/>
  <p:tag name="KSO_WM_BEAUTIFY_FLAG" val="#wm#"/>
  <p:tag name="KSO_WM_DIAGRAM_GROUP_CODE" val="第七组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i"/>
  <p:tag name="KSO_WM_UNIT_INDEX" val="1_2"/>
  <p:tag name="KSO_WM_UNIT_ID" val="150995264*l_i*1_2"/>
  <p:tag name="KSO_WM_UNIT_CLEAR" val="1"/>
  <p:tag name="KSO_WM_UNIT_LAYERLEVEL" val="1_1"/>
  <p:tag name="KSO_WM_BEAUTIFY_FLAG" val="#wm#"/>
  <p:tag name="KSO_WM_DIAGRAM_GROUP_CODE" val="第七组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i"/>
  <p:tag name="KSO_WM_UNIT_INDEX" val="1_3"/>
  <p:tag name="KSO_WM_UNIT_ID" val="150995264*l_i*1_3"/>
  <p:tag name="KSO_WM_UNIT_CLEAR" val="1"/>
  <p:tag name="KSO_WM_UNIT_LAYERLEVEL" val="1_1"/>
  <p:tag name="KSO_WM_BEAUTIFY_FLAG" val="#wm#"/>
  <p:tag name="KSO_WM_DIAGRAM_GROUP_CODE" val="第七组"/>
  <p:tag name="KSO_WM_UNIT_FILL_FORE_SCHEMECOLOR_INDEX" val="16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h_f"/>
  <p:tag name="KSO_WM_UNIT_INDEX" val="1_1_1"/>
  <p:tag name="KSO_WM_UNIT_ID" val="150995264*l_h_f*1_1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请在此处添加文本"/>
  <p:tag name="KSO_WM_BEAUTIFY_FLAG" val="#wm#"/>
  <p:tag name="KSO_WM_DIAGRAM_GROUP_CODE" val="第七组"/>
  <p:tag name="KSO_WM_UNIT_TEXT_FILL_FORE_SCHEMECOLOR_INDEX" val="13"/>
  <p:tag name="KSO_WM_UNIT_TEXT_FILL_TYPE" val="1"/>
  <p:tag name="KSO_WM_UNIT_USESOURCEFORMAT_APPLY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h_f"/>
  <p:tag name="KSO_WM_UNIT_INDEX" val="1_2_1"/>
  <p:tag name="KSO_WM_UNIT_ID" val="150995264*l_h_f*1_2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请在此处添加文本"/>
  <p:tag name="KSO_WM_BEAUTIFY_FLAG" val="#wm#"/>
  <p:tag name="KSO_WM_DIAGRAM_GROUP_CODE" val="第七组"/>
  <p:tag name="KSO_WM_UNIT_TEXT_FILL_FORE_SCHEMECOLOR_INDEX" val="13"/>
  <p:tag name="KSO_WM_UNIT_TEXT_FILL_TYPE" val="1"/>
  <p:tag name="KSO_WM_UNIT_USESOURCEFORMAT_APPLY" val="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preset"/>
  <p:tag name="KSO_WM_TEMPLATE_INDEX" val="1"/>
  <p:tag name="KSO_WM_UNIT_TYPE" val="l_h_f"/>
  <p:tag name="KSO_WM_UNIT_INDEX" val="1_3_1"/>
  <p:tag name="KSO_WM_UNIT_ID" val="150995264*l_h_f*1_3_1"/>
  <p:tag name="KSO_WM_UNIT_CLEAR" val="1"/>
  <p:tag name="KSO_WM_UNIT_LAYERLEVEL" val="1_1_1"/>
  <p:tag name="KSO_WM_UNIT_VALUE" val="40"/>
  <p:tag name="KSO_WM_UNIT_HIGHLIGHT" val="0"/>
  <p:tag name="KSO_WM_UNIT_COMPATIBLE" val="0"/>
  <p:tag name="KSO_WM_UNIT_PRESET_TEXT" val="请在此处添加文本"/>
  <p:tag name="KSO_WM_BEAUTIFY_FLAG" val="#wm#"/>
  <p:tag name="KSO_WM_DIAGRAM_GROUP_CODE" val="第七组"/>
  <p:tag name="KSO_WM_UNIT_TEXT_FILL_FORE_SCHEMECOLOR_INDEX" val="13"/>
  <p:tag name="KSO_WM_UNIT_TEXT_FILL_TYPE" val="1"/>
  <p:tag name="KSO_WM_UNIT_USESOURCEFORMAT_APPLY" val="0"/>
</p:tagLst>
</file>

<file path=ppt/theme/theme1.xml><?xml version="1.0" encoding="utf-8"?>
<a:theme xmlns:a="http://schemas.openxmlformats.org/drawingml/2006/main" name="西电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西电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多媒体课件设计与应用</Template>
  <TotalTime>7</TotalTime>
  <Words>158</Words>
  <Application>Microsoft Office PowerPoint</Application>
  <PresentationFormat>全屏显示(4:3)</PresentationFormat>
  <Paragraphs>27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黑体</vt:lpstr>
      <vt:lpstr>宋体</vt:lpstr>
      <vt:lpstr>微软雅黑</vt:lpstr>
      <vt:lpstr>微软雅黑 Light</vt:lpstr>
      <vt:lpstr>Arial</vt:lpstr>
      <vt:lpstr>Calibri</vt:lpstr>
      <vt:lpstr>Comic Sans MS</vt:lpstr>
      <vt:lpstr>Wingdings</vt:lpstr>
      <vt:lpstr>西电模板</vt:lpstr>
      <vt:lpstr>1_西电模板</vt:lpstr>
      <vt:lpstr> 课程名称 第1讲 ***标题</vt:lpstr>
      <vt:lpstr>主要内容</vt:lpstr>
      <vt:lpstr>1.请在此处添加文本 </vt:lpstr>
      <vt:lpstr>输入内容标题</vt:lpstr>
      <vt:lpstr>输入内容标题</vt:lpstr>
      <vt:lpstr>输入内容标题</vt:lpstr>
      <vt:lpstr>2.请在此处添加文本 </vt:lpstr>
      <vt:lpstr>输入内容标题</vt:lpstr>
      <vt:lpstr>输入内容标题</vt:lpstr>
      <vt:lpstr>输入内容标题</vt:lpstr>
      <vt:lpstr>3.请在此处添加文本 </vt:lpstr>
      <vt:lpstr>输入内容标题</vt:lpstr>
      <vt:lpstr>输入内容标题</vt:lpstr>
      <vt:lpstr>输入内容标题</vt:lpstr>
      <vt:lpstr>4.请在此处添加文本 </vt:lpstr>
      <vt:lpstr>输入内容标题</vt:lpstr>
      <vt:lpstr>输入内容标题</vt:lpstr>
      <vt:lpstr>输入内容标题</vt:lpstr>
      <vt:lpstr>谢谢观看！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教案撰写讨论</dc:title>
  <dc:creator>admin</dc:creator>
  <cp:lastModifiedBy>Xu</cp:lastModifiedBy>
  <cp:revision>105</cp:revision>
  <dcterms:created xsi:type="dcterms:W3CDTF">2016-03-22T10:43:42Z</dcterms:created>
  <dcterms:modified xsi:type="dcterms:W3CDTF">2019-01-21T00:24:13Z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