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61" r:id="rId5"/>
    <p:sldId id="258" r:id="rId6"/>
    <p:sldId id="277" r:id="rId7"/>
    <p:sldId id="259" r:id="rId8"/>
    <p:sldId id="272" r:id="rId9"/>
    <p:sldId id="260" r:id="rId10"/>
    <p:sldId id="275" r:id="rId11"/>
    <p:sldId id="26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632"/>
    <a:srgbClr val="014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-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375EA5-ECFC-4E3A-86AF-A67352E3D8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D16BC96-2A0F-4009-B0D5-72CA9EA45E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D4151-FB19-4897-BA1F-30BD02E71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19203BA-3742-4822-8693-6681D7BEC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B5450D5-B769-474F-AB21-71954F95C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620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D1BAF3-5FDE-46AC-8081-D86866A8F0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CDE67CD-F38F-4773-ABEF-0E8CBDC2C6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F949E2-3CFD-48A8-94C7-38B96BA797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0E5246B-564A-4B22-9F82-CB75D346B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1043C7F-1DA7-4EEF-ACAA-2604F295B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508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62CAC673-AA40-496D-B6DB-59CDDE3873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870CE83-90E9-4E38-BC3C-D219465FD0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77C719-1496-401F-88C9-BAD59918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4F0FF88-131D-422A-BED6-BD75F91DE4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6C48F3F-B333-474D-90FC-F6C5CAE0AB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276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5A03B2-1F96-49B4-A982-41EF3D7E9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76260" y="54504"/>
            <a:ext cx="8277540" cy="623730"/>
          </a:xfrm>
        </p:spPr>
        <p:txBody>
          <a:bodyPr>
            <a:noAutofit/>
          </a:bodyPr>
          <a:lstStyle>
            <a:lvl1pPr algn="ctr">
              <a:defRPr sz="3600" b="1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7EE1855-B984-4AF2-8009-A4B7BCD227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5513"/>
            <a:ext cx="10515600" cy="5141450"/>
          </a:xfrm>
        </p:spPr>
        <p:txBody>
          <a:bodyPr/>
          <a:lstStyle>
            <a:lvl1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A0461F-991B-48D6-B0FE-51749CF0D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5D59B1-1C94-4C42-9C79-74698D80D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975483E-C25C-476D-97F2-D75FC9F34F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196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23AE86-445E-4A84-8E6C-239411167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409B739-5856-4A11-B081-365AA767BD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EE7D331-694C-4F54-BABD-503FD2B09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26F755-5E1F-4563-961C-791588DBE1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8B3833-5E3E-41AD-AA2D-7639BC2E0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272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FE5187-8A63-4EBE-8CD2-275D74353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B22E605-14EB-4725-BD95-44C33E9A1EC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4EDA760-9E98-41B4-BC0B-85C5FAE913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CBD340-C6E1-40C1-AF84-702121591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B422597-B959-49DB-B121-DF056C1DB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1ECB8FB-7D00-4150-9A6B-D5E62C28F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6115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0C0CAE-74F9-4062-9159-7A47A046CA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9D0F353-8A2C-46CA-BDE7-38A59593F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314C969-7CAD-4D23-BB91-E089D633EE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C911B42-8312-4C77-947B-C3410045FF6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B43A774-062D-4EA5-983D-454490E3F4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8C0492B-A836-4435-B524-F32250CD8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1FD74A7-02E2-4D46-8268-AEBFA1EC31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444AB8B-E4A7-42F5-A84B-D2F0C6D1CE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175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6E4B0-BB27-4CAD-A2FF-9B3F82689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59EC4F0-8B4F-43F1-AE59-A25A04FDC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545C46-16C0-4ACB-9B34-844387036F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51C60B9-51C5-47E2-A2FD-2FBA7CFC5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283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3B645F6-B134-4389-AF47-B5EF4D511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14C8F7E-E559-40A3-B708-A266CDAD15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DDC1D5D-3FD7-4D66-8034-B5625AC6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47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A92AA1-033E-46A9-BACB-637A17C04A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A74BA60-F71B-4383-9424-50E5CDD955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7505B63-9E11-40CE-821B-C7CBD24A12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3871E1-E212-4E1E-846B-FCA0F11BA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F29105-176F-4C7C-B8CF-D412BDE9C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248F4C3-488F-4275-9CD1-5BFEE009C9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58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7C7CBA-0975-440D-920D-5B66AEBBB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37BA5945-A634-4365-91A0-C6C42B058F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F6BB0D3-6EA5-42F4-8E1F-1D10AAF94A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492FA0A-9484-4E1A-B062-3657B50ED6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F497DF2-473D-4A97-82E3-D8ED2B3D0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C9E5920-F2CB-413B-B8EE-783B82BF9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216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4EA6761-B8F7-42C4-9E95-D88F5EF3F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C8608C-92F6-4CF5-9182-D719ABAF17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99F198-D974-41D1-9AD4-86923EC86D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F5351A-6213-430C-B1C1-D6B0FDF7A8A8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D33225-E739-4D07-918A-1E97F8FDE14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AF76F-E7A0-4D0E-9C93-358DC5DB0C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0B9B52-5630-4D8A-8CBC-EFF613EB34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731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2C2746B-FF56-40D6-BA69-1DC19BC84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-1551008"/>
            <a:ext cx="12192001" cy="9005103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14507E2-10B9-49CE-8215-B6EA2A410B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841" y="-96127"/>
            <a:ext cx="4616622" cy="1735742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1CE77CDE-D3C5-4E55-BBEA-C29D515A4DE8}"/>
              </a:ext>
            </a:extLst>
          </p:cNvPr>
          <p:cNvSpPr txBox="1"/>
          <p:nvPr/>
        </p:nvSpPr>
        <p:spPr>
          <a:xfrm>
            <a:off x="550607" y="5112479"/>
            <a:ext cx="482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课程名称：</a:t>
            </a:r>
            <a:r>
              <a:rPr lang="en-US" altLang="zh-CN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800" b="1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5F439A6-BCCE-41CC-957A-BF7706AFB07D}"/>
              </a:ext>
            </a:extLst>
          </p:cNvPr>
          <p:cNvSpPr txBox="1"/>
          <p:nvPr/>
        </p:nvSpPr>
        <p:spPr>
          <a:xfrm>
            <a:off x="550607" y="5916633"/>
            <a:ext cx="482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     题：第</a:t>
            </a:r>
            <a:r>
              <a:rPr lang="en-US" altLang="zh-CN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en-US" altLang="zh-CN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b="1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33ADA12-8C85-4C81-B3CD-A66910057C71}"/>
              </a:ext>
            </a:extLst>
          </p:cNvPr>
          <p:cNvSpPr txBox="1"/>
          <p:nvPr/>
        </p:nvSpPr>
        <p:spPr>
          <a:xfrm>
            <a:off x="7848473" y="5112479"/>
            <a:ext cx="482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</a:t>
            </a:r>
            <a:r>
              <a:rPr lang="en-US" altLang="zh-CN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800" b="1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8E31761-020D-4040-8FF1-246EEC1CFB16}"/>
              </a:ext>
            </a:extLst>
          </p:cNvPr>
          <p:cNvSpPr txBox="1"/>
          <p:nvPr/>
        </p:nvSpPr>
        <p:spPr>
          <a:xfrm>
            <a:off x="7901023" y="5910460"/>
            <a:ext cx="48276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28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</a:t>
            </a:r>
            <a:endParaRPr lang="zh-CN" altLang="en-US" sz="2800" b="1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05826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DAD2979-A17A-48B0-9147-8437E01B5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3600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70288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FFE21F4-45DE-4CC1-A64B-FD87113FBA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837125"/>
            <a:ext cx="120015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153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E241443-782D-4247-AA33-7EE581E7D2BB}"/>
              </a:ext>
            </a:extLst>
          </p:cNvPr>
          <p:cNvSpPr txBox="1"/>
          <p:nvPr/>
        </p:nvSpPr>
        <p:spPr>
          <a:xfrm>
            <a:off x="378373" y="0"/>
            <a:ext cx="430438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0" b="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FEF393A-C0E9-4946-9652-276D3FA405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1443" y="-1061390"/>
            <a:ext cx="14256313" cy="4240686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F24B69A-6DF6-4C60-86E2-8B0BB9F86D67}"/>
              </a:ext>
            </a:extLst>
          </p:cNvPr>
          <p:cNvSpPr txBox="1"/>
          <p:nvPr/>
        </p:nvSpPr>
        <p:spPr>
          <a:xfrm>
            <a:off x="724080" y="69124"/>
            <a:ext cx="285533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目录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54434646-4ABB-45BB-B732-F27636579C8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6384">
            <a:off x="1476624" y="2251512"/>
            <a:ext cx="991516" cy="99151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959E18B-F452-4491-8E07-BC055094BAA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6384">
            <a:off x="4134743" y="2270336"/>
            <a:ext cx="991516" cy="99151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FAC90180-DA95-48CE-8D57-0FFEB07B85A2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6384">
            <a:off x="6792862" y="2289160"/>
            <a:ext cx="991516" cy="991516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996ED8B1-7749-4B4B-8926-6CBF0960E50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16384">
            <a:off x="9450981" y="2307984"/>
            <a:ext cx="991516" cy="991516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7E0439E9-1232-4CA5-8FC0-CBF0726BE176}"/>
              </a:ext>
            </a:extLst>
          </p:cNvPr>
          <p:cNvSpPr txBox="1"/>
          <p:nvPr/>
        </p:nvSpPr>
        <p:spPr>
          <a:xfrm>
            <a:off x="1521315" y="2285605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１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10DE47C-4A01-4E0E-A271-18F0D025DC20}"/>
              </a:ext>
            </a:extLst>
          </p:cNvPr>
          <p:cNvSpPr txBox="1"/>
          <p:nvPr/>
        </p:nvSpPr>
        <p:spPr>
          <a:xfrm>
            <a:off x="4210408" y="2262455"/>
            <a:ext cx="955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２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0D2E54C-66AF-46B1-8CF3-C9F7F6A861CC}"/>
              </a:ext>
            </a:extLst>
          </p:cNvPr>
          <p:cNvSpPr txBox="1"/>
          <p:nvPr/>
        </p:nvSpPr>
        <p:spPr>
          <a:xfrm>
            <a:off x="6810651" y="2285605"/>
            <a:ext cx="955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３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02E3D3CC-2A07-481E-A72C-6017525E54F5}"/>
              </a:ext>
            </a:extLst>
          </p:cNvPr>
          <p:cNvSpPr txBox="1"/>
          <p:nvPr/>
        </p:nvSpPr>
        <p:spPr>
          <a:xfrm>
            <a:off x="9468770" y="2239305"/>
            <a:ext cx="9559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４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49C701E-83EE-4FCA-A2AD-AA412B7CE59D}"/>
              </a:ext>
            </a:extLst>
          </p:cNvPr>
          <p:cNvSpPr txBox="1"/>
          <p:nvPr/>
        </p:nvSpPr>
        <p:spPr>
          <a:xfrm>
            <a:off x="1666040" y="3645149"/>
            <a:ext cx="615553" cy="3115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</a:rPr>
              <a:t>输入您想要的文字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93C1B923-ED21-434E-9249-4F928334B4EE}"/>
              </a:ext>
            </a:extLst>
          </p:cNvPr>
          <p:cNvSpPr txBox="1"/>
          <p:nvPr/>
        </p:nvSpPr>
        <p:spPr>
          <a:xfrm>
            <a:off x="4382035" y="3680964"/>
            <a:ext cx="615553" cy="3115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</a:rPr>
              <a:t>输入您想要的文字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7918E129-51B3-4C77-8F44-C924FF667DF8}"/>
              </a:ext>
            </a:extLst>
          </p:cNvPr>
          <p:cNvSpPr txBox="1"/>
          <p:nvPr/>
        </p:nvSpPr>
        <p:spPr>
          <a:xfrm>
            <a:off x="6982278" y="3663973"/>
            <a:ext cx="615553" cy="3115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</a:rPr>
              <a:t>输入您想要的文字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F073A2A-8F65-4BD0-B382-D0D1DE5E686C}"/>
              </a:ext>
            </a:extLst>
          </p:cNvPr>
          <p:cNvSpPr txBox="1"/>
          <p:nvPr/>
        </p:nvSpPr>
        <p:spPr>
          <a:xfrm>
            <a:off x="9640397" y="3701621"/>
            <a:ext cx="615553" cy="311543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b="1" dirty="0">
                <a:solidFill>
                  <a:srgbClr val="024632"/>
                </a:solidFill>
              </a:rPr>
              <a:t>输入您想要的文字</a:t>
            </a:r>
          </a:p>
        </p:txBody>
      </p:sp>
    </p:spTree>
    <p:extLst>
      <p:ext uri="{BB962C8B-B14F-4D97-AF65-F5344CB8AC3E}">
        <p14:creationId xmlns:p14="http://schemas.microsoft.com/office/powerpoint/2010/main" val="40223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BD6A21-2A0C-462F-AB7A-1551D863F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2" y="1493133"/>
            <a:ext cx="4902842" cy="49028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078E4E-574F-4D26-A468-CA85D9CCCF36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95250" cmpd="sng">
            <a:solidFill>
              <a:srgbClr val="0246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B6F82BA2-A2C7-484A-8FE3-4D9298CD3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6" y="0"/>
            <a:ext cx="4016414" cy="151007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BF037B6-676E-4C3E-BA45-A21CDDF3685C}"/>
              </a:ext>
            </a:extLst>
          </p:cNvPr>
          <p:cNvSpPr txBox="1"/>
          <p:nvPr/>
        </p:nvSpPr>
        <p:spPr>
          <a:xfrm>
            <a:off x="6760100" y="1510077"/>
            <a:ext cx="4902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01</a:t>
            </a:r>
            <a:endParaRPr lang="zh-CN" altLang="en-US" sz="88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8FDCE-AB95-456D-B889-B3FABF6971D0}"/>
              </a:ext>
            </a:extLst>
          </p:cNvPr>
          <p:cNvSpPr txBox="1"/>
          <p:nvPr/>
        </p:nvSpPr>
        <p:spPr>
          <a:xfrm>
            <a:off x="6890797" y="2970956"/>
            <a:ext cx="464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输入你想要的内容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2A133B-13BE-43FD-84A2-F29FE8A4505E}"/>
              </a:ext>
            </a:extLst>
          </p:cNvPr>
          <p:cNvSpPr txBox="1"/>
          <p:nvPr/>
        </p:nvSpPr>
        <p:spPr>
          <a:xfrm>
            <a:off x="7782048" y="3631616"/>
            <a:ext cx="285894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⑴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24632"/>
                </a:solidFill>
              </a:rPr>
              <a:t>⑵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⑶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2878600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DAD2979-A17A-48B0-9147-8437E01B5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8143" y="50233"/>
            <a:ext cx="8640878" cy="658276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b="1" dirty="0" smtClean="0">
                <a:solidFill>
                  <a:srgbClr val="0146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1.XXX</a:t>
            </a:r>
            <a:r>
              <a:rPr lang="en-US" altLang="zh-CN" sz="3600" b="1" dirty="0" smtClean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endParaRPr lang="zh-CN" altLang="en-US" sz="3600" b="1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5532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BD6A21-2A0C-462F-AB7A-1551D863F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2" y="1493133"/>
            <a:ext cx="4902842" cy="49028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078E4E-574F-4D26-A468-CA85D9CCCF36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95250" cmpd="sng">
            <a:solidFill>
              <a:srgbClr val="0246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B6F82BA2-A2C7-484A-8FE3-4D9298CD3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6" y="0"/>
            <a:ext cx="4016414" cy="1510077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ABF037B6-676E-4C3E-BA45-A21CDDF3685C}"/>
              </a:ext>
            </a:extLst>
          </p:cNvPr>
          <p:cNvSpPr txBox="1"/>
          <p:nvPr/>
        </p:nvSpPr>
        <p:spPr>
          <a:xfrm>
            <a:off x="6760100" y="1510077"/>
            <a:ext cx="4902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02</a:t>
            </a:r>
            <a:endParaRPr lang="zh-CN" altLang="en-US" sz="88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3F8FDCE-AB95-456D-B889-B3FABF6971D0}"/>
              </a:ext>
            </a:extLst>
          </p:cNvPr>
          <p:cNvSpPr txBox="1"/>
          <p:nvPr/>
        </p:nvSpPr>
        <p:spPr>
          <a:xfrm>
            <a:off x="6890797" y="2970956"/>
            <a:ext cx="464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输入你想要的内容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2A133B-13BE-43FD-84A2-F29FE8A4505E}"/>
              </a:ext>
            </a:extLst>
          </p:cNvPr>
          <p:cNvSpPr txBox="1"/>
          <p:nvPr/>
        </p:nvSpPr>
        <p:spPr>
          <a:xfrm>
            <a:off x="7782048" y="3631616"/>
            <a:ext cx="285894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⑴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24632"/>
                </a:solidFill>
              </a:rPr>
              <a:t>⑵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⑶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147897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DAD2979-A17A-48B0-9147-8437E01B5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-94593"/>
            <a:ext cx="10321413" cy="845114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600" dirty="0" smtClean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3600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103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BD6A21-2A0C-462F-AB7A-1551D863F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2" y="1493133"/>
            <a:ext cx="4902842" cy="49028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078E4E-574F-4D26-A468-CA85D9CCCF36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95250" cmpd="sng">
            <a:solidFill>
              <a:srgbClr val="0246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B6F82BA2-A2C7-484A-8FE3-4D9298CD3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6" y="0"/>
            <a:ext cx="4016414" cy="151007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BF037B6-676E-4C3E-BA45-A21CDDF3685C}"/>
              </a:ext>
            </a:extLst>
          </p:cNvPr>
          <p:cNvSpPr txBox="1"/>
          <p:nvPr/>
        </p:nvSpPr>
        <p:spPr>
          <a:xfrm>
            <a:off x="6760100" y="1510077"/>
            <a:ext cx="4902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03</a:t>
            </a:r>
            <a:endParaRPr lang="zh-CN" altLang="en-US" sz="88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8FDCE-AB95-456D-B889-B3FABF6971D0}"/>
              </a:ext>
            </a:extLst>
          </p:cNvPr>
          <p:cNvSpPr txBox="1"/>
          <p:nvPr/>
        </p:nvSpPr>
        <p:spPr>
          <a:xfrm>
            <a:off x="6890797" y="2970956"/>
            <a:ext cx="464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输入你想要的内容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2A133B-13BE-43FD-84A2-F29FE8A4505E}"/>
              </a:ext>
            </a:extLst>
          </p:cNvPr>
          <p:cNvSpPr txBox="1"/>
          <p:nvPr/>
        </p:nvSpPr>
        <p:spPr>
          <a:xfrm>
            <a:off x="7782048" y="3631616"/>
            <a:ext cx="285894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⑴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24632"/>
                </a:solidFill>
              </a:rPr>
              <a:t>⑵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⑶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392447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EDAD2979-A17A-48B0-9147-8437E01B5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0587" y="0"/>
            <a:ext cx="10321413" cy="845114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600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dirty="0" smtClean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3600" dirty="0">
              <a:solidFill>
                <a:srgbClr val="0246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6886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6BD6A21-2A0C-462F-AB7A-1551D863FC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2" y="1493133"/>
            <a:ext cx="4902842" cy="4902842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4078E4E-574F-4D26-A468-CA85D9CCCF36}"/>
              </a:ext>
            </a:extLst>
          </p:cNvPr>
          <p:cNvCxnSpPr>
            <a:cxnSpLocks/>
          </p:cNvCxnSpPr>
          <p:nvPr/>
        </p:nvCxnSpPr>
        <p:spPr>
          <a:xfrm>
            <a:off x="6096000" y="0"/>
            <a:ext cx="0" cy="6858000"/>
          </a:xfrm>
          <a:prstGeom prst="line">
            <a:avLst/>
          </a:prstGeom>
          <a:ln w="95250" cmpd="sng">
            <a:solidFill>
              <a:srgbClr val="0246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:a16="http://schemas.microsoft.com/office/drawing/2014/main" id="{B6F82BA2-A2C7-484A-8FE3-4D9298CD35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206" y="0"/>
            <a:ext cx="4016414" cy="151007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BF037B6-676E-4C3E-BA45-A21CDDF3685C}"/>
              </a:ext>
            </a:extLst>
          </p:cNvPr>
          <p:cNvSpPr txBox="1"/>
          <p:nvPr/>
        </p:nvSpPr>
        <p:spPr>
          <a:xfrm>
            <a:off x="6760100" y="1510077"/>
            <a:ext cx="49028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华文琥珀" panose="02010800040101010101" pitchFamily="2" charset="-122"/>
                <a:cs typeface="Times New Roman" panose="02020603050405020304" pitchFamily="18" charset="0"/>
              </a:rPr>
              <a:t>04</a:t>
            </a:r>
            <a:endParaRPr lang="zh-CN" altLang="en-US" sz="8800" dirty="0" smtClean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ea typeface="华文琥珀" panose="020108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3F8FDCE-AB95-456D-B889-B3FABF6971D0}"/>
              </a:ext>
            </a:extLst>
          </p:cNvPr>
          <p:cNvSpPr txBox="1"/>
          <p:nvPr/>
        </p:nvSpPr>
        <p:spPr>
          <a:xfrm>
            <a:off x="6890797" y="2970956"/>
            <a:ext cx="46414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246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输入你想要的内容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2A133B-13BE-43FD-84A2-F29FE8A4505E}"/>
              </a:ext>
            </a:extLst>
          </p:cNvPr>
          <p:cNvSpPr txBox="1"/>
          <p:nvPr/>
        </p:nvSpPr>
        <p:spPr>
          <a:xfrm>
            <a:off x="7782048" y="3631616"/>
            <a:ext cx="2858947" cy="2127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⑴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>
                <a:solidFill>
                  <a:srgbClr val="024632"/>
                </a:solidFill>
              </a:rPr>
              <a:t>⑵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endParaRPr lang="en-US" altLang="zh-CN" b="1" dirty="0">
              <a:solidFill>
                <a:srgbClr val="024632"/>
              </a:solidFill>
            </a:endParaRPr>
          </a:p>
          <a:p>
            <a:pPr algn="ctr">
              <a:lnSpc>
                <a:spcPct val="150000"/>
              </a:lnSpc>
            </a:pPr>
            <a:r>
              <a:rPr lang="en-US" altLang="zh-CN" b="1" dirty="0" smtClean="0">
                <a:solidFill>
                  <a:srgbClr val="024632"/>
                </a:solidFill>
              </a:rPr>
              <a:t>⑶</a:t>
            </a:r>
            <a:r>
              <a:rPr lang="zh-CN" altLang="en-US" b="1" dirty="0" smtClean="0">
                <a:solidFill>
                  <a:srgbClr val="024632"/>
                </a:solidFill>
              </a:rPr>
              <a:t>*</a:t>
            </a:r>
            <a:r>
              <a:rPr lang="zh-CN" altLang="en-US" b="1" dirty="0">
                <a:solidFill>
                  <a:srgbClr val="024632"/>
                </a:solidFill>
              </a:rPr>
              <a:t>********************</a:t>
            </a:r>
          </a:p>
        </p:txBody>
      </p:sp>
    </p:spTree>
    <p:extLst>
      <p:ext uri="{BB962C8B-B14F-4D97-AF65-F5344CB8AC3E}">
        <p14:creationId xmlns:p14="http://schemas.microsoft.com/office/powerpoint/2010/main" val="398976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370</Words>
  <Application>Microsoft Office PowerPoint</Application>
  <PresentationFormat>宽屏</PresentationFormat>
  <Paragraphs>45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等线</vt:lpstr>
      <vt:lpstr>等线 Light</vt:lpstr>
      <vt:lpstr>黑体</vt:lpstr>
      <vt:lpstr>华文琥珀</vt:lpstr>
      <vt:lpstr>隶书</vt:lpstr>
      <vt:lpstr>微软雅黑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1.XXXX</vt:lpstr>
      <vt:lpstr>PowerPoint 演示文稿</vt:lpstr>
      <vt:lpstr>2.   XXXX</vt:lpstr>
      <vt:lpstr>PowerPoint 演示文稿</vt:lpstr>
      <vt:lpstr>3.XXXX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Xu</cp:lastModifiedBy>
  <cp:revision>36</cp:revision>
  <dcterms:created xsi:type="dcterms:W3CDTF">2019-01-18T07:41:09Z</dcterms:created>
  <dcterms:modified xsi:type="dcterms:W3CDTF">2019-01-21T11:54:50Z</dcterms:modified>
</cp:coreProperties>
</file>