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1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notesSlides/notesSlide2.xml" ContentType="application/vnd.openxmlformats-officedocument.presentationml.notesSlide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notesSlides/notesSlide3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4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5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notesSlides/notesSlide6.xml" ContentType="application/vnd.openxmlformats-officedocument.presentationml.notesSlide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notesSlides/notesSlide7.xml" ContentType="application/vnd.openxmlformats-officedocument.presentationml.notesSlide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notesSlides/notesSlide8.xml" ContentType="application/vnd.openxmlformats-officedocument.presentationml.notesSlide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notesSlides/notesSlide9.xml" ContentType="application/vnd.openxmlformats-officedocument.presentationml.notesSlid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notesSlides/notesSlide10.xml" ContentType="application/vnd.openxmlformats-officedocument.presentationml.notesSlide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notesSlides/notesSlide11.xml" ContentType="application/vnd.openxmlformats-officedocument.presentationml.notesSlide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notesSlides/notesSlide12.xml" ContentType="application/vnd.openxmlformats-officedocument.presentationml.notesSlide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notesSlides/notesSlide13.xml" ContentType="application/vnd.openxmlformats-officedocument.presentationml.notesSlide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notesSlides/notesSlide14.xml" ContentType="application/vnd.openxmlformats-officedocument.presentationml.notesSlide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notesSlides/notesSlide15.xml" ContentType="application/vnd.openxmlformats-officedocument.presentationml.notesSlide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notesSlides/notesSlide16.xml" ContentType="application/vnd.openxmlformats-officedocument.presentationml.notesSlide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7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notesSlides/notesSlide18.xml" ContentType="application/vnd.openxmlformats-officedocument.presentationml.notesSlide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2"/>
  </p:notesMasterIdLst>
  <p:handoutMasterIdLst>
    <p:handoutMasterId r:id="rId23"/>
  </p:handoutMasterIdLst>
  <p:sldIdLst>
    <p:sldId id="256" r:id="rId3"/>
    <p:sldId id="257" r:id="rId4"/>
    <p:sldId id="260" r:id="rId5"/>
    <p:sldId id="261" r:id="rId6"/>
    <p:sldId id="272" r:id="rId7"/>
    <p:sldId id="271" r:id="rId8"/>
    <p:sldId id="273" r:id="rId9"/>
    <p:sldId id="274" r:id="rId10"/>
    <p:sldId id="275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68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339"/>
    <a:srgbClr val="F11F15"/>
    <a:srgbClr val="B2B2B2"/>
    <a:srgbClr val="202020"/>
    <a:srgbClr val="323232"/>
    <a:srgbClr val="CC3300"/>
    <a:srgbClr val="CC0000"/>
    <a:srgbClr val="FF3300"/>
    <a:srgbClr val="990000"/>
    <a:srgbClr val="FF8D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46" d="100"/>
          <a:sy n="46" d="100"/>
        </p:scale>
        <p:origin x="24" y="317"/>
      </p:cViewPr>
      <p:guideLst>
        <p:guide orient="horz" pos="2222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>
            <p:custDataLst>
              <p:tags r:id="rId7"/>
            </p:custDataLst>
          </p:nvPr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4.xml"/><Relationship Id="rId18" Type="http://schemas.openxmlformats.org/officeDocument/2006/relationships/tags" Target="../tags/tag9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7" Type="http://schemas.openxmlformats.org/officeDocument/2006/relationships/tags" Target="../tags/tag8.xml"/><Relationship Id="rId2" Type="http://schemas.openxmlformats.org/officeDocument/2006/relationships/slideLayout" Target="../slideLayouts/slideLayout12.xml"/><Relationship Id="rId16" Type="http://schemas.openxmlformats.org/officeDocument/2006/relationships/tags" Target="../tags/tag7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ags" Target="../tags/tag6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image" Target="../media/image1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notesSlide" Target="../notesSlides/notesSlide10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tags" Target="../tags/tag154.xml"/><Relationship Id="rId5" Type="http://schemas.openxmlformats.org/officeDocument/2006/relationships/tags" Target="../tags/tag148.xml"/><Relationship Id="rId10" Type="http://schemas.openxmlformats.org/officeDocument/2006/relationships/tags" Target="../tags/tag153.xml"/><Relationship Id="rId4" Type="http://schemas.openxmlformats.org/officeDocument/2006/relationships/tags" Target="../tags/tag147.xml"/><Relationship Id="rId9" Type="http://schemas.openxmlformats.org/officeDocument/2006/relationships/tags" Target="../tags/tag152.xml"/><Relationship Id="rId1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57.xml"/><Relationship Id="rId7" Type="http://schemas.openxmlformats.org/officeDocument/2006/relationships/image" Target="../media/image4.jpeg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5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notesSlide" Target="../notesSlides/notesSlide12.xml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tags" Target="../tags/tag169.xml"/><Relationship Id="rId5" Type="http://schemas.openxmlformats.org/officeDocument/2006/relationships/tags" Target="../tags/tag163.xml"/><Relationship Id="rId10" Type="http://schemas.openxmlformats.org/officeDocument/2006/relationships/tags" Target="../tags/tag168.xml"/><Relationship Id="rId4" Type="http://schemas.openxmlformats.org/officeDocument/2006/relationships/tags" Target="../tags/tag162.xml"/><Relationship Id="rId9" Type="http://schemas.openxmlformats.org/officeDocument/2006/relationships/tags" Target="../tags/tag167.xml"/><Relationship Id="rId1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172.xml"/><Relationship Id="rId7" Type="http://schemas.openxmlformats.org/officeDocument/2006/relationships/tags" Target="../tags/tag176.xml"/><Relationship Id="rId2" Type="http://schemas.openxmlformats.org/officeDocument/2006/relationships/tags" Target="../tags/tag171.xml"/><Relationship Id="rId1" Type="http://schemas.openxmlformats.org/officeDocument/2006/relationships/tags" Target="../tags/tag170.xml"/><Relationship Id="rId6" Type="http://schemas.openxmlformats.org/officeDocument/2006/relationships/tags" Target="../tags/tag175.xml"/><Relationship Id="rId11" Type="http://schemas.openxmlformats.org/officeDocument/2006/relationships/image" Target="../media/image6.jpeg"/><Relationship Id="rId5" Type="http://schemas.openxmlformats.org/officeDocument/2006/relationships/tags" Target="../tags/tag174.xml"/><Relationship Id="rId10" Type="http://schemas.openxmlformats.org/officeDocument/2006/relationships/image" Target="../media/image5.jpeg"/><Relationship Id="rId4" Type="http://schemas.openxmlformats.org/officeDocument/2006/relationships/tags" Target="../tags/tag173.xml"/><Relationship Id="rId9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84.xml"/><Relationship Id="rId13" Type="http://schemas.openxmlformats.org/officeDocument/2006/relationships/notesSlide" Target="../notesSlides/notesSlide14.xml"/><Relationship Id="rId3" Type="http://schemas.openxmlformats.org/officeDocument/2006/relationships/tags" Target="../tags/tag179.xml"/><Relationship Id="rId7" Type="http://schemas.openxmlformats.org/officeDocument/2006/relationships/tags" Target="../tags/tag183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178.xml"/><Relationship Id="rId1" Type="http://schemas.openxmlformats.org/officeDocument/2006/relationships/tags" Target="../tags/tag177.xml"/><Relationship Id="rId6" Type="http://schemas.openxmlformats.org/officeDocument/2006/relationships/tags" Target="../tags/tag182.xml"/><Relationship Id="rId11" Type="http://schemas.openxmlformats.org/officeDocument/2006/relationships/tags" Target="../tags/tag187.xml"/><Relationship Id="rId5" Type="http://schemas.openxmlformats.org/officeDocument/2006/relationships/tags" Target="../tags/tag181.xml"/><Relationship Id="rId10" Type="http://schemas.openxmlformats.org/officeDocument/2006/relationships/tags" Target="../tags/tag186.xml"/><Relationship Id="rId4" Type="http://schemas.openxmlformats.org/officeDocument/2006/relationships/tags" Target="../tags/tag180.xml"/><Relationship Id="rId9" Type="http://schemas.openxmlformats.org/officeDocument/2006/relationships/tags" Target="../tags/tag185.xml"/><Relationship Id="rId1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90.xml"/><Relationship Id="rId7" Type="http://schemas.openxmlformats.org/officeDocument/2006/relationships/image" Target="../media/image4.jpeg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9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99.xml"/><Relationship Id="rId13" Type="http://schemas.openxmlformats.org/officeDocument/2006/relationships/notesSlide" Target="../notesSlides/notesSlide16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tags" Target="../tags/tag202.xml"/><Relationship Id="rId5" Type="http://schemas.openxmlformats.org/officeDocument/2006/relationships/tags" Target="../tags/tag196.xml"/><Relationship Id="rId10" Type="http://schemas.openxmlformats.org/officeDocument/2006/relationships/tags" Target="../tags/tag201.xml"/><Relationship Id="rId4" Type="http://schemas.openxmlformats.org/officeDocument/2006/relationships/tags" Target="../tags/tag195.xml"/><Relationship Id="rId9" Type="http://schemas.openxmlformats.org/officeDocument/2006/relationships/tags" Target="../tags/tag200.xml"/><Relationship Id="rId1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205.xml"/><Relationship Id="rId7" Type="http://schemas.openxmlformats.org/officeDocument/2006/relationships/tags" Target="../tags/tag209.xml"/><Relationship Id="rId2" Type="http://schemas.openxmlformats.org/officeDocument/2006/relationships/tags" Target="../tags/tag204.xml"/><Relationship Id="rId1" Type="http://schemas.openxmlformats.org/officeDocument/2006/relationships/tags" Target="../tags/tag203.xml"/><Relationship Id="rId6" Type="http://schemas.openxmlformats.org/officeDocument/2006/relationships/tags" Target="../tags/tag208.xml"/><Relationship Id="rId11" Type="http://schemas.openxmlformats.org/officeDocument/2006/relationships/image" Target="../media/image6.jpeg"/><Relationship Id="rId5" Type="http://schemas.openxmlformats.org/officeDocument/2006/relationships/tags" Target="../tags/tag207.xml"/><Relationship Id="rId10" Type="http://schemas.openxmlformats.org/officeDocument/2006/relationships/image" Target="../media/image5.jpeg"/><Relationship Id="rId4" Type="http://schemas.openxmlformats.org/officeDocument/2006/relationships/tags" Target="../tags/tag206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217.xml"/><Relationship Id="rId13" Type="http://schemas.openxmlformats.org/officeDocument/2006/relationships/notesSlide" Target="../notesSlides/notesSlide18.xm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tags" Target="../tags/tag220.xml"/><Relationship Id="rId5" Type="http://schemas.openxmlformats.org/officeDocument/2006/relationships/tags" Target="../tags/tag214.xml"/><Relationship Id="rId10" Type="http://schemas.openxmlformats.org/officeDocument/2006/relationships/tags" Target="../tags/tag219.xml"/><Relationship Id="rId4" Type="http://schemas.openxmlformats.org/officeDocument/2006/relationships/tags" Target="../tags/tag213.xml"/><Relationship Id="rId9" Type="http://schemas.openxmlformats.org/officeDocument/2006/relationships/tags" Target="../tags/tag218.xml"/><Relationship Id="rId14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222.xml"/><Relationship Id="rId1" Type="http://schemas.openxmlformats.org/officeDocument/2006/relationships/tags" Target="../tags/tag221.xml"/><Relationship Id="rId5" Type="http://schemas.openxmlformats.org/officeDocument/2006/relationships/image" Target="../media/image7.jpeg"/><Relationship Id="rId4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18" Type="http://schemas.openxmlformats.org/officeDocument/2006/relationships/tags" Target="../tags/tag86.xml"/><Relationship Id="rId3" Type="http://schemas.openxmlformats.org/officeDocument/2006/relationships/tags" Target="../tags/tag71.xml"/><Relationship Id="rId21" Type="http://schemas.openxmlformats.org/officeDocument/2006/relationships/slideLayout" Target="../slideLayouts/slideLayout17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17" Type="http://schemas.openxmlformats.org/officeDocument/2006/relationships/tags" Target="../tags/tag85.xml"/><Relationship Id="rId2" Type="http://schemas.openxmlformats.org/officeDocument/2006/relationships/tags" Target="../tags/tag70.xml"/><Relationship Id="rId16" Type="http://schemas.openxmlformats.org/officeDocument/2006/relationships/tags" Target="../tags/tag84.xml"/><Relationship Id="rId20" Type="http://schemas.openxmlformats.org/officeDocument/2006/relationships/tags" Target="../tags/tag88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24" Type="http://schemas.openxmlformats.org/officeDocument/2006/relationships/image" Target="../media/image3.jpeg"/><Relationship Id="rId5" Type="http://schemas.openxmlformats.org/officeDocument/2006/relationships/tags" Target="../tags/tag73.xml"/><Relationship Id="rId15" Type="http://schemas.openxmlformats.org/officeDocument/2006/relationships/tags" Target="../tags/tag83.xml"/><Relationship Id="rId23" Type="http://schemas.openxmlformats.org/officeDocument/2006/relationships/image" Target="../media/image2.jpeg"/><Relationship Id="rId10" Type="http://schemas.openxmlformats.org/officeDocument/2006/relationships/tags" Target="../tags/tag78.xml"/><Relationship Id="rId19" Type="http://schemas.openxmlformats.org/officeDocument/2006/relationships/tags" Target="../tags/tag87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tags" Target="../tags/tag82.xml"/><Relationship Id="rId2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7" Type="http://schemas.openxmlformats.org/officeDocument/2006/relationships/image" Target="../media/image4.jpe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9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00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tags" Target="../tags/tag98.xml"/><Relationship Id="rId11" Type="http://schemas.openxmlformats.org/officeDocument/2006/relationships/tags" Target="../tags/tag103.xml"/><Relationship Id="rId5" Type="http://schemas.openxmlformats.org/officeDocument/2006/relationships/tags" Target="../tags/tag97.xml"/><Relationship Id="rId10" Type="http://schemas.openxmlformats.org/officeDocument/2006/relationships/tags" Target="../tags/tag102.xml"/><Relationship Id="rId4" Type="http://schemas.openxmlformats.org/officeDocument/2006/relationships/tags" Target="../tags/tag96.xml"/><Relationship Id="rId9" Type="http://schemas.openxmlformats.org/officeDocument/2006/relationships/tags" Target="../tags/tag101.xml"/><Relationship Id="rId1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image" Target="../media/image6.jpeg"/><Relationship Id="rId5" Type="http://schemas.openxmlformats.org/officeDocument/2006/relationships/tags" Target="../tags/tag108.xml"/><Relationship Id="rId10" Type="http://schemas.openxmlformats.org/officeDocument/2006/relationships/image" Target="../media/image5.jpeg"/><Relationship Id="rId4" Type="http://schemas.openxmlformats.org/officeDocument/2006/relationships/tags" Target="../tags/tag107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8.xml"/><Relationship Id="rId13" Type="http://schemas.openxmlformats.org/officeDocument/2006/relationships/notesSlide" Target="../notesSlides/notesSlide6.xml"/><Relationship Id="rId3" Type="http://schemas.openxmlformats.org/officeDocument/2006/relationships/tags" Target="../tags/tag113.xml"/><Relationship Id="rId7" Type="http://schemas.openxmlformats.org/officeDocument/2006/relationships/tags" Target="../tags/tag117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tags" Target="../tags/tag116.xml"/><Relationship Id="rId11" Type="http://schemas.openxmlformats.org/officeDocument/2006/relationships/tags" Target="../tags/tag121.xml"/><Relationship Id="rId5" Type="http://schemas.openxmlformats.org/officeDocument/2006/relationships/tags" Target="../tags/tag115.xml"/><Relationship Id="rId10" Type="http://schemas.openxmlformats.org/officeDocument/2006/relationships/tags" Target="../tags/tag120.xml"/><Relationship Id="rId4" Type="http://schemas.openxmlformats.org/officeDocument/2006/relationships/tags" Target="../tags/tag114.xml"/><Relationship Id="rId9" Type="http://schemas.openxmlformats.org/officeDocument/2006/relationships/tags" Target="../tags/tag119.xml"/><Relationship Id="rId1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4.xml"/><Relationship Id="rId7" Type="http://schemas.openxmlformats.org/officeDocument/2006/relationships/image" Target="../media/image4.jpeg"/><Relationship Id="rId2" Type="http://schemas.openxmlformats.org/officeDocument/2006/relationships/tags" Target="../tags/tag123.xml"/><Relationship Id="rId1" Type="http://schemas.openxmlformats.org/officeDocument/2006/relationships/tags" Target="../tags/tag12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1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12" Type="http://schemas.openxmlformats.org/officeDocument/2006/relationships/slideLayout" Target="../slideLayouts/slideLayout17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tags" Target="../tags/tag136.xml"/><Relationship Id="rId5" Type="http://schemas.openxmlformats.org/officeDocument/2006/relationships/tags" Target="../tags/tag130.xml"/><Relationship Id="rId10" Type="http://schemas.openxmlformats.org/officeDocument/2006/relationships/tags" Target="../tags/tag135.xml"/><Relationship Id="rId4" Type="http://schemas.openxmlformats.org/officeDocument/2006/relationships/tags" Target="../tags/tag129.xml"/><Relationship Id="rId9" Type="http://schemas.openxmlformats.org/officeDocument/2006/relationships/tags" Target="../tags/tag134.xml"/><Relationship Id="rId1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image" Target="../media/image6.jpeg"/><Relationship Id="rId5" Type="http://schemas.openxmlformats.org/officeDocument/2006/relationships/tags" Target="../tags/tag141.xml"/><Relationship Id="rId10" Type="http://schemas.openxmlformats.org/officeDocument/2006/relationships/image" Target="../media/image5.jpeg"/><Relationship Id="rId4" Type="http://schemas.openxmlformats.org/officeDocument/2006/relationships/tags" Target="../tags/tag140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"/>
          <a:stretch>
            <a:fillRect t="-2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659255"/>
            <a:ext cx="9144000" cy="1524635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sz="5400" b="1" dirty="0">
                <a:solidFill>
                  <a:schemeClr val="bg1"/>
                </a:solidFill>
              </a:rPr>
              <a:t>课程名称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3743960" y="3274695"/>
            <a:ext cx="4469130" cy="1268095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</a:pPr>
            <a:r>
              <a:rPr lang="zh-CN" altLang="en-US" sz="3600" b="1" dirty="0">
                <a:solidFill>
                  <a:srgbClr val="FFFF00"/>
                </a:solidFill>
                <a:latin typeface="+mj-ea"/>
                <a:cs typeface="+mj-ea"/>
                <a:sym typeface="+mn-ea"/>
              </a:rPr>
              <a:t>第</a:t>
            </a:r>
            <a:r>
              <a:rPr lang="en-US" altLang="zh-CN" sz="3600" b="1" dirty="0">
                <a:solidFill>
                  <a:srgbClr val="FFFF00"/>
                </a:solidFill>
                <a:latin typeface="+mj-ea"/>
                <a:cs typeface="+mj-ea"/>
                <a:sym typeface="+mn-ea"/>
              </a:rPr>
              <a:t>**</a:t>
            </a:r>
            <a:r>
              <a:rPr lang="zh-CN" altLang="en-US" sz="3600" b="1" dirty="0">
                <a:solidFill>
                  <a:srgbClr val="FFFF00"/>
                </a:solidFill>
                <a:latin typeface="+mj-ea"/>
                <a:cs typeface="+mj-ea"/>
                <a:sym typeface="+mn-ea"/>
              </a:rPr>
              <a:t>讲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24000" y="6102350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联系方式：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24000" y="5559425"/>
            <a:ext cx="29845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授课老师：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02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970" y="-471805"/>
            <a:ext cx="1221994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354118" y="156691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03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37970" y="3577127"/>
            <a:ext cx="7321550" cy="811357"/>
          </a:xfrm>
        </p:spPr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537970" y="4761158"/>
            <a:ext cx="7321550" cy="647555"/>
          </a:xfrm>
        </p:spPr>
        <p:txBody>
          <a:bodyPr/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请在此输入内容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03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03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913130" y="1816100"/>
            <a:ext cx="4601845" cy="183515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6284595" y="1816100"/>
            <a:ext cx="4723130" cy="1769110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03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970" y="-471805"/>
            <a:ext cx="1221994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354118" y="156691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04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37970" y="3577127"/>
            <a:ext cx="7321550" cy="811357"/>
          </a:xfrm>
        </p:spPr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537970" y="4761158"/>
            <a:ext cx="7321550" cy="647555"/>
          </a:xfrm>
        </p:spPr>
        <p:txBody>
          <a:bodyPr/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请在此输入内容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04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04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913130" y="1816100"/>
            <a:ext cx="4601845" cy="183515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6284595" y="1816100"/>
            <a:ext cx="4723130" cy="1769110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04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756920" y="2532539"/>
            <a:ext cx="10515600" cy="1325563"/>
          </a:xfrm>
        </p:spPr>
        <p:txBody>
          <a:bodyPr/>
          <a:lstStyle/>
          <a:p>
            <a:r>
              <a:rPr lang="zh-CN" altLang="en-US" sz="5400" b="1">
                <a:solidFill>
                  <a:schemeClr val="tx1"/>
                </a:solidFill>
              </a:rPr>
              <a:t>谢 谢 观 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32130" y="2151380"/>
            <a:ext cx="233426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>
                <a:solidFill>
                  <a:schemeClr val="bg1"/>
                </a:solidFill>
              </a:rPr>
              <a:t>CONTENTS</a:t>
            </a: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889000" y="960755"/>
            <a:ext cx="1620520" cy="1005205"/>
          </a:xfrm>
          <a:prstGeom prst="rect">
            <a:avLst/>
          </a:prstGeom>
          <a:noFill/>
        </p:spPr>
        <p:txBody>
          <a:bodyPr wrap="square" bIns="0" rtlCol="0">
            <a:spAutoFit/>
          </a:bodyPr>
          <a:lstStyle/>
          <a:p>
            <a:pPr algn="dist">
              <a:lnSpc>
                <a:spcPct val="130000"/>
              </a:lnSpc>
            </a:pPr>
            <a:r>
              <a:rPr lang="zh-CN" altLang="en-US" sz="4800" b="1" spc="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rPr>
              <a:t>目录</a:t>
            </a:r>
          </a:p>
        </p:txBody>
      </p: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433070" y="2059940"/>
            <a:ext cx="2531745" cy="10795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25" name="组合 24"/>
          <p:cNvGrpSpPr/>
          <p:nvPr>
            <p:custDataLst>
              <p:tags r:id="rId5"/>
            </p:custDataLst>
          </p:nvPr>
        </p:nvGrpSpPr>
        <p:grpSpPr>
          <a:xfrm>
            <a:off x="4959125" y="1372235"/>
            <a:ext cx="6440395" cy="781510"/>
            <a:chOff x="2746562" y="3204369"/>
            <a:chExt cx="4963506" cy="510619"/>
          </a:xfrm>
        </p:grpSpPr>
        <p:sp>
          <p:nvSpPr>
            <p:cNvPr id="26" name="任意多边形 25"/>
            <p:cNvSpPr/>
            <p:nvPr>
              <p:custDataLst>
                <p:tags r:id="rId18"/>
              </p:custDataLst>
            </p:nvPr>
          </p:nvSpPr>
          <p:spPr>
            <a:xfrm rot="19743805">
              <a:off x="2746562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3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27" name="任意多边形 26"/>
            <p:cNvSpPr/>
            <p:nvPr>
              <p:custDataLst>
                <p:tags r:id="rId19"/>
              </p:custDataLst>
            </p:nvPr>
          </p:nvSpPr>
          <p:spPr>
            <a:xfrm rot="19743805">
              <a:off x="2949543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28" name="矩形 7"/>
            <p:cNvSpPr/>
            <p:nvPr>
              <p:custDataLst>
                <p:tags r:id="rId20"/>
              </p:custDataLst>
            </p:nvPr>
          </p:nvSpPr>
          <p:spPr>
            <a:xfrm>
              <a:off x="3142802" y="3204369"/>
              <a:ext cx="4567266" cy="43610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79" y="connsiteY0-80"/>
                </a:cxn>
                <a:cxn ang="0">
                  <a:pos x="connsiteX1-81" y="connsiteY1-82"/>
                </a:cxn>
                <a:cxn ang="0">
                  <a:pos x="connsiteX2-83" y="connsiteY2-84"/>
                </a:cxn>
                <a:cxn ang="0">
                  <a:pos x="connsiteX3-85" y="connsiteY3-86"/>
                </a:cxn>
                <a:cxn ang="0">
                  <a:pos x="connsiteX4-87" y="connsiteY4-88"/>
                </a:cxn>
                <a:cxn ang="0">
                  <a:pos x="connsiteX5-89" y="connsiteY5-90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>
              <a:solidFill>
                <a:srgbClr val="005339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108000" bIns="45720" numCol="1" spcCol="0" rtlCol="0" fromWordArt="0" anchor="b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rPr>
                <a:t>请输入标题</a:t>
              </a:r>
            </a:p>
          </p:txBody>
        </p:sp>
      </p:grpSp>
      <p:grpSp>
        <p:nvGrpSpPr>
          <p:cNvPr id="29" name="组合 28"/>
          <p:cNvGrpSpPr/>
          <p:nvPr>
            <p:custDataLst>
              <p:tags r:id="rId6"/>
            </p:custDataLst>
          </p:nvPr>
        </p:nvGrpSpPr>
        <p:grpSpPr>
          <a:xfrm>
            <a:off x="4959125" y="2311640"/>
            <a:ext cx="6440395" cy="781510"/>
            <a:chOff x="2746562" y="3204369"/>
            <a:chExt cx="4963506" cy="510619"/>
          </a:xfrm>
        </p:grpSpPr>
        <p:sp>
          <p:nvSpPr>
            <p:cNvPr id="30" name="任意多边形 29"/>
            <p:cNvSpPr/>
            <p:nvPr>
              <p:custDataLst>
                <p:tags r:id="rId15"/>
              </p:custDataLst>
            </p:nvPr>
          </p:nvSpPr>
          <p:spPr>
            <a:xfrm rot="19743805">
              <a:off x="2746562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3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31" name="任意多边形 30"/>
            <p:cNvSpPr/>
            <p:nvPr>
              <p:custDataLst>
                <p:tags r:id="rId16"/>
              </p:custDataLst>
            </p:nvPr>
          </p:nvSpPr>
          <p:spPr>
            <a:xfrm rot="19743805">
              <a:off x="2949543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32" name="矩形 7"/>
            <p:cNvSpPr/>
            <p:nvPr>
              <p:custDataLst>
                <p:tags r:id="rId17"/>
              </p:custDataLst>
            </p:nvPr>
          </p:nvSpPr>
          <p:spPr>
            <a:xfrm>
              <a:off x="3142802" y="3204369"/>
              <a:ext cx="4567266" cy="43610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79" y="connsiteY0-80"/>
                </a:cxn>
                <a:cxn ang="0">
                  <a:pos x="connsiteX1-81" y="connsiteY1-82"/>
                </a:cxn>
                <a:cxn ang="0">
                  <a:pos x="connsiteX2-83" y="connsiteY2-84"/>
                </a:cxn>
                <a:cxn ang="0">
                  <a:pos x="connsiteX3-85" y="connsiteY3-86"/>
                </a:cxn>
                <a:cxn ang="0">
                  <a:pos x="connsiteX4-87" y="connsiteY4-88"/>
                </a:cxn>
                <a:cxn ang="0">
                  <a:pos x="connsiteX5-89" y="connsiteY5-90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>
              <a:solidFill>
                <a:srgbClr val="005339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108000" bIns="45720" numCol="1" spcCol="0" rtlCol="0" fromWordArt="0" anchor="b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rPr>
                <a:t>请输入标题</a:t>
              </a:r>
            </a:p>
          </p:txBody>
        </p:sp>
      </p:grpSp>
      <p:grpSp>
        <p:nvGrpSpPr>
          <p:cNvPr id="33" name="组合 32"/>
          <p:cNvGrpSpPr/>
          <p:nvPr>
            <p:custDataLst>
              <p:tags r:id="rId7"/>
            </p:custDataLst>
          </p:nvPr>
        </p:nvGrpSpPr>
        <p:grpSpPr>
          <a:xfrm>
            <a:off x="4959125" y="3251046"/>
            <a:ext cx="6440395" cy="781510"/>
            <a:chOff x="2746562" y="3204369"/>
            <a:chExt cx="4963506" cy="510619"/>
          </a:xfrm>
        </p:grpSpPr>
        <p:sp>
          <p:nvSpPr>
            <p:cNvPr id="34" name="任意多边形 33"/>
            <p:cNvSpPr/>
            <p:nvPr>
              <p:custDataLst>
                <p:tags r:id="rId12"/>
              </p:custDataLst>
            </p:nvPr>
          </p:nvSpPr>
          <p:spPr>
            <a:xfrm rot="19743805">
              <a:off x="2746562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3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35" name="任意多边形 34"/>
            <p:cNvSpPr/>
            <p:nvPr>
              <p:custDataLst>
                <p:tags r:id="rId13"/>
              </p:custDataLst>
            </p:nvPr>
          </p:nvSpPr>
          <p:spPr>
            <a:xfrm rot="19743805">
              <a:off x="2949543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36" name="矩形 7"/>
            <p:cNvSpPr/>
            <p:nvPr>
              <p:custDataLst>
                <p:tags r:id="rId14"/>
              </p:custDataLst>
            </p:nvPr>
          </p:nvSpPr>
          <p:spPr>
            <a:xfrm>
              <a:off x="3142802" y="3204369"/>
              <a:ext cx="4567266" cy="43610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79" y="connsiteY0-80"/>
                </a:cxn>
                <a:cxn ang="0">
                  <a:pos x="connsiteX1-81" y="connsiteY1-82"/>
                </a:cxn>
                <a:cxn ang="0">
                  <a:pos x="connsiteX2-83" y="connsiteY2-84"/>
                </a:cxn>
                <a:cxn ang="0">
                  <a:pos x="connsiteX3-85" y="connsiteY3-86"/>
                </a:cxn>
                <a:cxn ang="0">
                  <a:pos x="connsiteX4-87" y="connsiteY4-88"/>
                </a:cxn>
                <a:cxn ang="0">
                  <a:pos x="connsiteX5-89" y="connsiteY5-90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>
              <a:solidFill>
                <a:srgbClr val="005339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108000" bIns="45720" numCol="1" spcCol="0" rtlCol="0" fromWordArt="0" anchor="b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rPr>
                <a:t>请输入标题</a:t>
              </a:r>
            </a:p>
          </p:txBody>
        </p:sp>
      </p:grpSp>
      <p:grpSp>
        <p:nvGrpSpPr>
          <p:cNvPr id="37" name="组合 36"/>
          <p:cNvGrpSpPr/>
          <p:nvPr>
            <p:custDataLst>
              <p:tags r:id="rId8"/>
            </p:custDataLst>
          </p:nvPr>
        </p:nvGrpSpPr>
        <p:grpSpPr>
          <a:xfrm>
            <a:off x="4959125" y="4191175"/>
            <a:ext cx="6440395" cy="781510"/>
            <a:chOff x="2746562" y="3204369"/>
            <a:chExt cx="4963506" cy="510619"/>
          </a:xfrm>
        </p:grpSpPr>
        <p:sp>
          <p:nvSpPr>
            <p:cNvPr id="38" name="任意多边形 37"/>
            <p:cNvSpPr/>
            <p:nvPr>
              <p:custDataLst>
                <p:tags r:id="rId9"/>
              </p:custDataLst>
            </p:nvPr>
          </p:nvSpPr>
          <p:spPr>
            <a:xfrm rot="19743805">
              <a:off x="2746562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53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39" name="任意多边形 38"/>
            <p:cNvSpPr/>
            <p:nvPr>
              <p:custDataLst>
                <p:tags r:id="rId10"/>
              </p:custDataLst>
            </p:nvPr>
          </p:nvSpPr>
          <p:spPr>
            <a:xfrm rot="19743805">
              <a:off x="2949543" y="3298885"/>
              <a:ext cx="128434" cy="416103"/>
            </a:xfrm>
            <a:custGeom>
              <a:avLst/>
              <a:gdLst>
                <a:gd name="connsiteX0" fmla="*/ 128434 w 128434"/>
                <a:gd name="connsiteY0" fmla="*/ 64576 h 416103"/>
                <a:gd name="connsiteX1" fmla="*/ 128434 w 128434"/>
                <a:gd name="connsiteY1" fmla="*/ 416103 h 416103"/>
                <a:gd name="connsiteX2" fmla="*/ 0 w 128434"/>
                <a:gd name="connsiteY2" fmla="*/ 339125 h 416103"/>
                <a:gd name="connsiteX3" fmla="*/ 0 w 128434"/>
                <a:gd name="connsiteY3" fmla="*/ 0 h 416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434" h="416103">
                  <a:moveTo>
                    <a:pt x="128434" y="64576"/>
                  </a:moveTo>
                  <a:lnTo>
                    <a:pt x="128434" y="416103"/>
                  </a:lnTo>
                  <a:lnTo>
                    <a:pt x="0" y="33912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ym typeface="Arial" panose="020B0604020202020204" pitchFamily="34" charset="0"/>
              </a:endParaRPr>
            </a:p>
          </p:txBody>
        </p:sp>
        <p:sp>
          <p:nvSpPr>
            <p:cNvPr id="40" name="矩形 7"/>
            <p:cNvSpPr/>
            <p:nvPr>
              <p:custDataLst>
                <p:tags r:id="rId11"/>
              </p:custDataLst>
            </p:nvPr>
          </p:nvSpPr>
          <p:spPr>
            <a:xfrm>
              <a:off x="3142802" y="3204369"/>
              <a:ext cx="4567266" cy="436103"/>
            </a:xfrm>
            <a:custGeom>
              <a:avLst/>
              <a:gdLst>
                <a:gd name="connsiteX0" fmla="*/ 0 w 2520280"/>
                <a:gd name="connsiteY0" fmla="*/ 1584176 h 1872208"/>
                <a:gd name="connsiteX1" fmla="*/ 2520280 w 2520280"/>
                <a:gd name="connsiteY1" fmla="*/ 1584176 h 1872208"/>
                <a:gd name="connsiteX2" fmla="*/ 2520280 w 2520280"/>
                <a:gd name="connsiteY2" fmla="*/ 1872208 h 1872208"/>
                <a:gd name="connsiteX3" fmla="*/ 0 w 2520280"/>
                <a:gd name="connsiteY3" fmla="*/ 1872208 h 1872208"/>
                <a:gd name="connsiteX4" fmla="*/ 0 w 2520280"/>
                <a:gd name="connsiteY4" fmla="*/ 1584176 h 1872208"/>
                <a:gd name="connsiteX5" fmla="*/ 0 w 2520280"/>
                <a:gd name="connsiteY5" fmla="*/ 0 h 1872208"/>
                <a:gd name="connsiteX6" fmla="*/ 2520280 w 2520280"/>
                <a:gd name="connsiteY6" fmla="*/ 0 h 1872208"/>
                <a:gd name="connsiteX7" fmla="*/ 2520280 w 2520280"/>
                <a:gd name="connsiteY7" fmla="*/ 288032 h 1872208"/>
                <a:gd name="connsiteX8" fmla="*/ 0 w 2520280"/>
                <a:gd name="connsiteY8" fmla="*/ 0 h 1872208"/>
                <a:gd name="connsiteX0-1" fmla="*/ 0 w 2520280"/>
                <a:gd name="connsiteY0-2" fmla="*/ 1584176 h 1872208"/>
                <a:gd name="connsiteX1-3" fmla="*/ 2520280 w 2520280"/>
                <a:gd name="connsiteY1-4" fmla="*/ 1584176 h 1872208"/>
                <a:gd name="connsiteX2-5" fmla="*/ 2520280 w 2520280"/>
                <a:gd name="connsiteY2-6" fmla="*/ 1872208 h 1872208"/>
                <a:gd name="connsiteX3-7" fmla="*/ 0 w 2520280"/>
                <a:gd name="connsiteY3-8" fmla="*/ 1872208 h 1872208"/>
                <a:gd name="connsiteX4-9" fmla="*/ 0 w 2520280"/>
                <a:gd name="connsiteY4-10" fmla="*/ 1584176 h 1872208"/>
                <a:gd name="connsiteX5-11" fmla="*/ 0 w 2520280"/>
                <a:gd name="connsiteY5-12" fmla="*/ 0 h 1872208"/>
                <a:gd name="connsiteX6-13" fmla="*/ 2520280 w 2520280"/>
                <a:gd name="connsiteY6-14" fmla="*/ 0 h 1872208"/>
                <a:gd name="connsiteX7-15" fmla="*/ 0 w 2520280"/>
                <a:gd name="connsiteY7-16" fmla="*/ 0 h 1872208"/>
                <a:gd name="connsiteX0-17" fmla="*/ 0 w 2520280"/>
                <a:gd name="connsiteY0-18" fmla="*/ 1872208 h 1872208"/>
                <a:gd name="connsiteX1-19" fmla="*/ 2520280 w 2520280"/>
                <a:gd name="connsiteY1-20" fmla="*/ 1584176 h 1872208"/>
                <a:gd name="connsiteX2-21" fmla="*/ 2520280 w 2520280"/>
                <a:gd name="connsiteY2-22" fmla="*/ 1872208 h 1872208"/>
                <a:gd name="connsiteX3-23" fmla="*/ 0 w 2520280"/>
                <a:gd name="connsiteY3-24" fmla="*/ 1872208 h 1872208"/>
                <a:gd name="connsiteX4-25" fmla="*/ 0 w 2520280"/>
                <a:gd name="connsiteY4-26" fmla="*/ 0 h 1872208"/>
                <a:gd name="connsiteX5-27" fmla="*/ 2520280 w 2520280"/>
                <a:gd name="connsiteY5-28" fmla="*/ 0 h 1872208"/>
                <a:gd name="connsiteX6-29" fmla="*/ 0 w 2520280"/>
                <a:gd name="connsiteY6-30" fmla="*/ 0 h 1872208"/>
                <a:gd name="connsiteX0-31" fmla="*/ 0 w 2520280"/>
                <a:gd name="connsiteY0-32" fmla="*/ 1872208 h 1872208"/>
                <a:gd name="connsiteX1-33" fmla="*/ 2520280 w 2520280"/>
                <a:gd name="connsiteY1-34" fmla="*/ 1872208 h 1872208"/>
                <a:gd name="connsiteX2-35" fmla="*/ 0 w 2520280"/>
                <a:gd name="connsiteY2-36" fmla="*/ 1872208 h 1872208"/>
                <a:gd name="connsiteX3-37" fmla="*/ 0 w 2520280"/>
                <a:gd name="connsiteY3-38" fmla="*/ 0 h 1872208"/>
                <a:gd name="connsiteX4-39" fmla="*/ 2520280 w 2520280"/>
                <a:gd name="connsiteY4-40" fmla="*/ 0 h 1872208"/>
                <a:gd name="connsiteX5-41" fmla="*/ 0 w 2520280"/>
                <a:gd name="connsiteY5-42" fmla="*/ 0 h 1872208"/>
                <a:gd name="connsiteX0-43" fmla="*/ 0 w 2520280"/>
                <a:gd name="connsiteY0-44" fmla="*/ 1872208 h 1872208"/>
                <a:gd name="connsiteX1-45" fmla="*/ 2520280 w 2520280"/>
                <a:gd name="connsiteY1-46" fmla="*/ 1872208 h 1872208"/>
                <a:gd name="connsiteX2-47" fmla="*/ 0 w 2520280"/>
                <a:gd name="connsiteY2-48" fmla="*/ 1872208 h 1872208"/>
                <a:gd name="connsiteX3-49" fmla="*/ 0 w 2520280"/>
                <a:gd name="connsiteY3-50" fmla="*/ 0 h 1872208"/>
                <a:gd name="connsiteX4-51" fmla="*/ 34255 w 2520280"/>
                <a:gd name="connsiteY4-52" fmla="*/ 0 h 1872208"/>
                <a:gd name="connsiteX5-53" fmla="*/ 0 w 2520280"/>
                <a:gd name="connsiteY5-54" fmla="*/ 0 h 1872208"/>
                <a:gd name="connsiteX0-55" fmla="*/ 0 w 2520280"/>
                <a:gd name="connsiteY0-56" fmla="*/ 1872208 h 1872208"/>
                <a:gd name="connsiteX1-57" fmla="*/ 2520280 w 2520280"/>
                <a:gd name="connsiteY1-58" fmla="*/ 1872208 h 1872208"/>
                <a:gd name="connsiteX2-59" fmla="*/ 0 w 2520280"/>
                <a:gd name="connsiteY2-60" fmla="*/ 1872208 h 1872208"/>
                <a:gd name="connsiteX3-61" fmla="*/ 0 w 2520280"/>
                <a:gd name="connsiteY3-62" fmla="*/ 0 h 1872208"/>
                <a:gd name="connsiteX4-63" fmla="*/ 917 w 2520280"/>
                <a:gd name="connsiteY4-64" fmla="*/ 6036 h 1872208"/>
                <a:gd name="connsiteX5-65" fmla="*/ 0 w 2520280"/>
                <a:gd name="connsiteY5-66" fmla="*/ 0 h 1872208"/>
                <a:gd name="connsiteX0-67" fmla="*/ 0 w 2520280"/>
                <a:gd name="connsiteY0-68" fmla="*/ 1890314 h 1890314"/>
                <a:gd name="connsiteX1-69" fmla="*/ 2520280 w 2520280"/>
                <a:gd name="connsiteY1-70" fmla="*/ 1890314 h 1890314"/>
                <a:gd name="connsiteX2-71" fmla="*/ 0 w 2520280"/>
                <a:gd name="connsiteY2-72" fmla="*/ 1890314 h 1890314"/>
                <a:gd name="connsiteX3-73" fmla="*/ 0 w 2520280"/>
                <a:gd name="connsiteY3-74" fmla="*/ 18106 h 1890314"/>
                <a:gd name="connsiteX4-75" fmla="*/ 53304 w 2520280"/>
                <a:gd name="connsiteY4-76" fmla="*/ 0 h 1890314"/>
                <a:gd name="connsiteX5-77" fmla="*/ 0 w 2520280"/>
                <a:gd name="connsiteY5-78" fmla="*/ 18106 h 1890314"/>
                <a:gd name="connsiteX0-79" fmla="*/ 0 w 2520280"/>
                <a:gd name="connsiteY0-80" fmla="*/ 1872208 h 1872208"/>
                <a:gd name="connsiteX1-81" fmla="*/ 2520280 w 2520280"/>
                <a:gd name="connsiteY1-82" fmla="*/ 1872208 h 1872208"/>
                <a:gd name="connsiteX2-83" fmla="*/ 0 w 2520280"/>
                <a:gd name="connsiteY2-84" fmla="*/ 1872208 h 1872208"/>
                <a:gd name="connsiteX3-85" fmla="*/ 0 w 2520280"/>
                <a:gd name="connsiteY3-86" fmla="*/ 0 h 1872208"/>
                <a:gd name="connsiteX4-87" fmla="*/ 916 w 2520280"/>
                <a:gd name="connsiteY4-88" fmla="*/ 0 h 1872208"/>
                <a:gd name="connsiteX5-89" fmla="*/ 0 w 2520280"/>
                <a:gd name="connsiteY5-90" fmla="*/ 0 h 1872208"/>
              </a:gdLst>
              <a:ahLst/>
              <a:cxnLst>
                <a:cxn ang="0">
                  <a:pos x="connsiteX0-79" y="connsiteY0-80"/>
                </a:cxn>
                <a:cxn ang="0">
                  <a:pos x="connsiteX1-81" y="connsiteY1-82"/>
                </a:cxn>
                <a:cxn ang="0">
                  <a:pos x="connsiteX2-83" y="connsiteY2-84"/>
                </a:cxn>
                <a:cxn ang="0">
                  <a:pos x="connsiteX3-85" y="connsiteY3-86"/>
                </a:cxn>
                <a:cxn ang="0">
                  <a:pos x="connsiteX4-87" y="connsiteY4-88"/>
                </a:cxn>
                <a:cxn ang="0">
                  <a:pos x="connsiteX5-89" y="connsiteY5-90"/>
                </a:cxn>
              </a:cxnLst>
              <a:rect l="l" t="t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9050" cap="sq">
              <a:solidFill>
                <a:srgbClr val="005339"/>
              </a:solidFill>
              <a:beve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08000" tIns="45720" rIns="108000" bIns="45720" numCol="1" spcCol="0" rtlCol="0" fromWordArt="0" anchor="b" anchorCtr="0" forceAA="0" compatLnSpc="1">
              <a:norm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rPr>
                <a:t>请输入标题</a:t>
              </a:r>
            </a:p>
          </p:txBody>
        </p:sp>
      </p:grpSp>
      <p:pic>
        <p:nvPicPr>
          <p:cNvPr id="2" name="图片 1" descr="lkjh-2"/>
          <p:cNvPicPr>
            <a:picLocks noChangeAspect="1"/>
          </p:cNvPicPr>
          <p:nvPr/>
        </p:nvPicPr>
        <p:blipFill>
          <a:blip r:embed="rId24"/>
          <a:srcRect l="2382" t="19075" b="14453"/>
          <a:stretch>
            <a:fillRect/>
          </a:stretch>
        </p:blipFill>
        <p:spPr>
          <a:xfrm>
            <a:off x="433070" y="3251200"/>
            <a:ext cx="3016250" cy="2812415"/>
          </a:xfrm>
          <a:prstGeom prst="snip2SameRect">
            <a:avLst>
              <a:gd name="adj1" fmla="val 15917"/>
              <a:gd name="adj2" fmla="val 0"/>
            </a:avLst>
          </a:prstGeom>
          <a:effectLst>
            <a:reflection blurRad="6350" stA="50000" endA="300" endPos="38500" dist="50800" dir="5400000" sy="-100000" algn="bl" rotWithShape="0"/>
            <a:softEdge rad="127000"/>
          </a:effectLst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970" y="-471805"/>
            <a:ext cx="1221994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354118" y="156691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37970" y="3577127"/>
            <a:ext cx="7321550" cy="811357"/>
          </a:xfrm>
        </p:spPr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537970" y="4761158"/>
            <a:ext cx="7321550" cy="647555"/>
          </a:xfrm>
        </p:spPr>
        <p:txBody>
          <a:bodyPr/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请在此输入内容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01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01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913130" y="1816100"/>
            <a:ext cx="4601845" cy="183515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6284595" y="1816100"/>
            <a:ext cx="4723130" cy="1769110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01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4-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970" y="-471805"/>
            <a:ext cx="12219940" cy="68580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354118" y="156691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/>
                </a:solidFill>
              </a:rPr>
              <a:t>02</a:t>
            </a: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537970" y="3577127"/>
            <a:ext cx="7321550" cy="811357"/>
          </a:xfrm>
        </p:spPr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1537970" y="4761158"/>
            <a:ext cx="7321550" cy="647555"/>
          </a:xfrm>
        </p:spPr>
        <p:txBody>
          <a:bodyPr/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请在此输入内容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02</a:t>
            </a:r>
          </a:p>
        </p:txBody>
      </p:sp>
      <p:sp>
        <p:nvSpPr>
          <p:cNvPr id="7" name="文本框 29"/>
          <p:cNvSpPr txBox="1"/>
          <p:nvPr>
            <p:custDataLst>
              <p:tags r:id="rId4"/>
            </p:custDataLst>
          </p:nvPr>
        </p:nvSpPr>
        <p:spPr>
          <a:xfrm>
            <a:off x="1050925" y="189143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8" name="椭圆 7"/>
          <p:cNvSpPr/>
          <p:nvPr>
            <p:custDataLst>
              <p:tags r:id="rId5"/>
            </p:custDataLst>
          </p:nvPr>
        </p:nvSpPr>
        <p:spPr>
          <a:xfrm>
            <a:off x="62484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9" name="文本框 29"/>
          <p:cNvSpPr txBox="1"/>
          <p:nvPr>
            <p:custDataLst>
              <p:tags r:id="rId6"/>
            </p:custDataLst>
          </p:nvPr>
        </p:nvSpPr>
        <p:spPr>
          <a:xfrm>
            <a:off x="6703695" y="199136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277610" y="215233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1" name="文本框 29"/>
          <p:cNvSpPr txBox="1"/>
          <p:nvPr>
            <p:custDataLst>
              <p:tags r:id="rId8"/>
            </p:custDataLst>
          </p:nvPr>
        </p:nvSpPr>
        <p:spPr>
          <a:xfrm>
            <a:off x="1050925" y="422402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2" name="椭圆 11"/>
          <p:cNvSpPr/>
          <p:nvPr>
            <p:custDataLst>
              <p:tags r:id="rId9"/>
            </p:custDataLst>
          </p:nvPr>
        </p:nvSpPr>
        <p:spPr>
          <a:xfrm>
            <a:off x="62484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3" name="文本框 29"/>
          <p:cNvSpPr txBox="1"/>
          <p:nvPr>
            <p:custDataLst>
              <p:tags r:id="rId10"/>
            </p:custDataLst>
          </p:nvPr>
        </p:nvSpPr>
        <p:spPr>
          <a:xfrm>
            <a:off x="6703695" y="422402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4" name="椭圆 13"/>
          <p:cNvSpPr/>
          <p:nvPr>
            <p:custDataLst>
              <p:tags r:id="rId11"/>
            </p:custDataLst>
          </p:nvPr>
        </p:nvSpPr>
        <p:spPr>
          <a:xfrm>
            <a:off x="6277610" y="438505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0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583071" y="433170"/>
            <a:ext cx="3916154" cy="6508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82065" y="128905"/>
            <a:ext cx="1050290" cy="981075"/>
          </a:xfrm>
          <a:prstGeom prst="rect">
            <a:avLst/>
          </a:prstGeom>
        </p:spPr>
        <p:txBody>
          <a:bodyPr vert="horz" lIns="91440" tIns="0" rIns="91440" bIns="0" rtlCol="0" anchor="b">
            <a:normAutofit fontScale="77500" lnSpcReduction="10000"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 algn="ctr">
              <a:buNone/>
            </a:pPr>
            <a:r>
              <a:rPr lang="en-US" altLang="zh-CN" sz="7200" b="1">
                <a:solidFill>
                  <a:srgbClr val="005339"/>
                </a:solidFill>
              </a:rPr>
              <a:t>02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913130" y="1816100"/>
            <a:ext cx="4601845" cy="183515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5"/>
            </p:custDataLst>
          </p:nvPr>
        </p:nvPicPr>
        <p:blipFill rotWithShape="1">
          <a:blip r:embed="rId11"/>
          <a:srcRect/>
          <a:stretch>
            <a:fillRect/>
          </a:stretch>
        </p:blipFill>
        <p:spPr>
          <a:xfrm>
            <a:off x="6284595" y="1816100"/>
            <a:ext cx="4723130" cy="1769110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6"/>
            </p:custDataLst>
          </p:nvPr>
        </p:nvSpPr>
        <p:spPr>
          <a:xfrm>
            <a:off x="709571" y="3646148"/>
            <a:ext cx="4805935" cy="1100630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15" name="文本框 4"/>
          <p:cNvSpPr txBox="1"/>
          <p:nvPr>
            <p:custDataLst>
              <p:tags r:id="rId7"/>
            </p:custDataLst>
          </p:nvPr>
        </p:nvSpPr>
        <p:spPr>
          <a:xfrm>
            <a:off x="6202680" y="3646170"/>
            <a:ext cx="4805680" cy="1967865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SLIDE_TYPE" val="endPage"/>
  <p:tag name="KSO_WM_SLIDE_SUBTYPE" val="pureTxt"/>
  <p:tag name="KSO_WM_SLIDE_ITEM_CNT" val="1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HANKS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20187308"/>
  <p:tag name="KSO_WM_TAG_VERSION" val="1.0"/>
  <p:tag name="KSO_WM_UNIT_TYPE" val="b"/>
  <p:tag name="KSO_WM_UNIT_INDEX" val="1"/>
  <p:tag name="KSO_WM_UNIT_ID" val="custom20187308_1*b*1"/>
  <p:tag name="KSO_WM_UNIT_LAYERLEVEL" val="1"/>
  <p:tag name="KSO_WM_UNIT_VALUE" val="156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Speaker name and title her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2"/>
  <p:tag name="KSO_WM_SLIDE_TYPE" val="contents"/>
  <p:tag name="KSO_WM_SLIDE_SUBTYPE" val="diag"/>
  <p:tag name="KSO_WM_SLIDE_ITEM_CNT" val="5"/>
  <p:tag name="KSO_WM_SLIDE_INDEX" val="2"/>
  <p:tag name="KSO_WM_DIAGRAM_GROUP_CODE" val="l1-1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b_l"/>
  <p:tag name="KSO_WM_SLIDE_LAYOUT_CNT" val="1_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CONTENTS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custom20187308_2*b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1"/>
  <p:tag name="KSO_WM_UNIT_PRESET_TEXT" val="目录"/>
  <p:tag name="KSO_WM_UNIT_VALUE" val="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custom20187308_2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4"/>
  <p:tag name="KSO_WM_UNIT_ID" val="custom20187308_2*i*4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LINE_FORE_SCHEMECOLOR_INDEX" val="14"/>
  <p:tag name="KSO_WM_UNIT_LINE_FILL_TYPE" val="2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26_5*i*0"/>
  <p:tag name="KSO_WM_TEMPLATE_CATEGORY" val="diagram"/>
  <p:tag name="KSO_WM_TEMPLATE_INDEX" val="160126"/>
  <p:tag name="KSO_WM_UNIT_INDEX" val="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26_5*i*7"/>
  <p:tag name="KSO_WM_TEMPLATE_CATEGORY" val="diagram"/>
  <p:tag name="KSO_WM_TEMPLATE_INDEX" val="160126"/>
  <p:tag name="KSO_WM_UNIT_INDEX" val="7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26_5*i*14"/>
  <p:tag name="KSO_WM_TEMPLATE_CATEGORY" val="diagram"/>
  <p:tag name="KSO_WM_TEMPLATE_INDEX" val="160126"/>
  <p:tag name="KSO_WM_UNIT_INDEX" val="1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160126_5*i*21"/>
  <p:tag name="KSO_WM_TEMPLATE_CATEGORY" val="diagram"/>
  <p:tag name="KSO_WM_TEMPLATE_INDEX" val="160126"/>
  <p:tag name="KSO_WM_UNIT_INDEX" val="2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7"/>
  <p:tag name="KSO_WM_UNIT_ID" val="diagram160126_5*l_i*1_7"/>
  <p:tag name="KSO_WM_UNIT_CLEAR" val="1"/>
  <p:tag name="KSO_WM_UNIT_LAYERLEVEL" val="1_1"/>
  <p:tag name="KSO_WM_DIAGRAM_GROUP_CODE" val="l1-1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8"/>
  <p:tag name="KSO_WM_UNIT_ID" val="diagram160126_5*l_i*1_8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h_f"/>
  <p:tag name="KSO_WM_UNIT_INDEX" val="1_4_1"/>
  <p:tag name="KSO_WM_UNIT_ID" val="diagram160126_5*l_h_f*1_4_1"/>
  <p:tag name="KSO_WM_UNIT_CLEAR" val="1"/>
  <p:tag name="KSO_WM_UNIT_LAYERLEVEL" val="1_1_1"/>
  <p:tag name="KSO_WM_UNIT_VALUE" val="23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5"/>
  <p:tag name="KSO_WM_UNIT_ID" val="diagram160126_5*l_i*1_5"/>
  <p:tag name="KSO_WM_UNIT_CLEAR" val="1"/>
  <p:tag name="KSO_WM_UNIT_LAYERLEVEL" val="1_1"/>
  <p:tag name="KSO_WM_DIAGRAM_GROUP_CODE" val="l1-1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6"/>
  <p:tag name="KSO_WM_UNIT_ID" val="diagram160126_5*l_i*1_6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h_f"/>
  <p:tag name="KSO_WM_UNIT_INDEX" val="1_3_1"/>
  <p:tag name="KSO_WM_UNIT_ID" val="diagram160126_5*l_h_f*1_3_1"/>
  <p:tag name="KSO_WM_UNIT_CLEAR" val="1"/>
  <p:tag name="KSO_WM_UNIT_LAYERLEVEL" val="1_1_1"/>
  <p:tag name="KSO_WM_UNIT_VALUE" val="23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3"/>
  <p:tag name="KSO_WM_UNIT_ID" val="diagram160126_5*l_i*1_3"/>
  <p:tag name="KSO_WM_UNIT_CLEAR" val="1"/>
  <p:tag name="KSO_WM_UNIT_LAYERLEVEL" val="1_1"/>
  <p:tag name="KSO_WM_DIAGRAM_GROUP_CODE" val="l1-1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4"/>
  <p:tag name="KSO_WM_UNIT_ID" val="diagram160126_5*l_i*1_4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h_f"/>
  <p:tag name="KSO_WM_UNIT_INDEX" val="1_2_1"/>
  <p:tag name="KSO_WM_UNIT_ID" val="diagram160126_5*l_h_f*1_2_1"/>
  <p:tag name="KSO_WM_UNIT_CLEAR" val="1"/>
  <p:tag name="KSO_WM_UNIT_LAYERLEVEL" val="1_1_1"/>
  <p:tag name="KSO_WM_UNIT_VALUE" val="23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1"/>
  <p:tag name="KSO_WM_UNIT_ID" val="diagram160126_5*l_i*1_1"/>
  <p:tag name="KSO_WM_UNIT_CLEAR" val="1"/>
  <p:tag name="KSO_WM_UNIT_LAYERLEVEL" val="1_1"/>
  <p:tag name="KSO_WM_DIAGRAM_GROUP_CODE" val="l1-1"/>
  <p:tag name="KSO_WM_UNIT_FILL_FORE_SCHEMECOLOR_INDEX" val="13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i"/>
  <p:tag name="KSO_WM_UNIT_INDEX" val="1_2"/>
  <p:tag name="KSO_WM_UNIT_ID" val="diagram160126_5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0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160126"/>
  <p:tag name="KSO_WM_UNIT_TYPE" val="l_h_f"/>
  <p:tag name="KSO_WM_UNIT_INDEX" val="1_1_1"/>
  <p:tag name="KSO_WM_UNIT_ID" val="diagram160126_5*l_h_f*1_1_1"/>
  <p:tag name="KSO_WM_UNIT_CLEAR" val="1"/>
  <p:tag name="KSO_WM_UNIT_LAYERLEVEL" val="1_1_1"/>
  <p:tag name="KSO_WM_UNIT_VALUE" val="23"/>
  <p:tag name="KSO_WM_UNIT_HIGHLIGHT" val="0"/>
  <p:tag name="KSO_WM_UNIT_COMPATIBLE" val="0"/>
  <p:tag name="KSO_WM_UNIT_PRESET_TEXT_INDEX" val="4"/>
  <p:tag name="KSO_WM_UNIT_PRESET_TEXT_LEN" val="26"/>
  <p:tag name="KSO_WM_DIAGRAM_GROUP_CODE" val="l1-1"/>
  <p:tag name="KSO_WM_UNIT_LINE_FORE_SCHEMECOLOR_INDEX" val="5"/>
  <p:tag name="KSO_WM_UNIT_LINE_FILL_TYPE" val="2"/>
  <p:tag name="KSO_WM_UNIT_TEXT_FILL_FORE_SCHEMECOLOR_INDEX" val="13"/>
  <p:tag name="KSO_WM_UNIT_TEXT_FILL_TYPE" val="1"/>
  <p:tag name="KSO_WM_UNIT_USESOURCEFORMAT_APPLY" val="0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AG_VERSION" val="1.0"/>
  <p:tag name="KSO_WM_BEAUTIFY_FLAG" val="#wm#"/>
  <p:tag name="KSO_WM_TEMPLATE_CATEGORY" val="custom"/>
  <p:tag name="KSO_WM_TEMPLATE_INDEX" val="2018730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599</Words>
  <Application>Microsoft Office PowerPoint</Application>
  <PresentationFormat>宽屏</PresentationFormat>
  <Paragraphs>154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Office 主题​​</vt:lpstr>
      <vt:lpstr>1_Office 主题​​</vt:lpstr>
      <vt:lpstr>课程名称</vt:lpstr>
      <vt:lpstr>PowerPoint 演示文稿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谢 谢 观 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Xu</cp:lastModifiedBy>
  <cp:revision>402</cp:revision>
  <dcterms:created xsi:type="dcterms:W3CDTF">2017-08-03T09:01:00Z</dcterms:created>
  <dcterms:modified xsi:type="dcterms:W3CDTF">2019-01-21T08:45:19Z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