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3"/>
  </p:handoutMasterIdLst>
  <p:sldIdLst>
    <p:sldId id="257" r:id="rId3"/>
    <p:sldId id="258" r:id="rId4"/>
    <p:sldId id="264" r:id="rId5"/>
    <p:sldId id="268" r:id="rId7"/>
    <p:sldId id="277" r:id="rId8"/>
    <p:sldId id="278" r:id="rId9"/>
    <p:sldId id="302" r:id="rId10"/>
    <p:sldId id="280" r:id="rId11"/>
    <p:sldId id="291" r:id="rId12"/>
    <p:sldId id="282" r:id="rId13"/>
    <p:sldId id="303" r:id="rId14"/>
    <p:sldId id="284" r:id="rId15"/>
    <p:sldId id="292" r:id="rId16"/>
    <p:sldId id="286" r:id="rId17"/>
    <p:sldId id="304" r:id="rId18"/>
    <p:sldId id="288" r:id="rId19"/>
    <p:sldId id="293" r:id="rId20"/>
    <p:sldId id="290" r:id="rId21"/>
    <p:sldId id="263" r:id="rId2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F6D4"/>
    <a:srgbClr val="E8E8E8"/>
    <a:srgbClr val="FCA069"/>
    <a:srgbClr val="FAFC68"/>
    <a:srgbClr val="FA887C"/>
    <a:srgbClr val="B2B2B2"/>
    <a:srgbClr val="202020"/>
    <a:srgbClr val="323232"/>
    <a:srgbClr val="CC33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48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7.xml"/><Relationship Id="rId13" Type="http://schemas.openxmlformats.org/officeDocument/2006/relationships/tags" Target="../tags/tag6.xml"/><Relationship Id="rId12" Type="http://schemas.openxmlformats.org/officeDocument/2006/relationships/tags" Target="../tags/tag5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6" Type="http://schemas.openxmlformats.org/officeDocument/2006/relationships/notesSlide" Target="../notesSlides/notesSlide8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tags" Target="../tags/tag70.xml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9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96.xml"/><Relationship Id="rId8" Type="http://schemas.openxmlformats.org/officeDocument/2006/relationships/tags" Target="../tags/tag95.xml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6" Type="http://schemas.openxmlformats.org/officeDocument/2006/relationships/notesSlide" Target="../notesSlides/notesSlide10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01.xml"/><Relationship Id="rId13" Type="http://schemas.openxmlformats.org/officeDocument/2006/relationships/tags" Target="../tags/tag100.xml"/><Relationship Id="rId12" Type="http://schemas.openxmlformats.org/officeDocument/2006/relationships/tags" Target="../tags/tag99.xml"/><Relationship Id="rId11" Type="http://schemas.openxmlformats.org/officeDocument/2006/relationships/tags" Target="../tags/tag98.xml"/><Relationship Id="rId10" Type="http://schemas.openxmlformats.org/officeDocument/2006/relationships/tags" Target="../tags/tag97.xml"/><Relationship Id="rId1" Type="http://schemas.openxmlformats.org/officeDocument/2006/relationships/tags" Target="../tags/tag88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image" Target="../media/image3.jpeg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6" Type="http://schemas.openxmlformats.org/officeDocument/2006/relationships/notesSlide" Target="../notesSlides/notesSlide12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tags" Target="../tags/tag108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image" Target="../media/image1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tags" Target="../tags/tag133.xml"/><Relationship Id="rId7" Type="http://schemas.openxmlformats.org/officeDocument/2006/relationships/tags" Target="../tags/tag132.xml"/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6" Type="http://schemas.openxmlformats.org/officeDocument/2006/relationships/notesSlide" Target="../notesSlides/notesSlide14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39.xml"/><Relationship Id="rId13" Type="http://schemas.openxmlformats.org/officeDocument/2006/relationships/tags" Target="../tags/tag138.xml"/><Relationship Id="rId12" Type="http://schemas.openxmlformats.org/officeDocument/2006/relationships/tags" Target="../tags/tag137.xml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tags" Target="../tags/tag126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45.xml"/><Relationship Id="rId6" Type="http://schemas.openxmlformats.org/officeDocument/2006/relationships/tags" Target="../tags/tag144.xml"/><Relationship Id="rId5" Type="http://schemas.openxmlformats.org/officeDocument/2006/relationships/tags" Target="../tags/tag143.xml"/><Relationship Id="rId4" Type="http://schemas.openxmlformats.org/officeDocument/2006/relationships/tags" Target="../tags/tag142.xml"/><Relationship Id="rId3" Type="http://schemas.openxmlformats.org/officeDocument/2006/relationships/image" Target="../media/image3.jpeg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tags" Target="../tags/tag153.xml"/><Relationship Id="rId7" Type="http://schemas.openxmlformats.org/officeDocument/2006/relationships/tags" Target="../tags/tag152.xml"/><Relationship Id="rId6" Type="http://schemas.openxmlformats.org/officeDocument/2006/relationships/tags" Target="../tags/tag151.xml"/><Relationship Id="rId5" Type="http://schemas.openxmlformats.org/officeDocument/2006/relationships/tags" Target="../tags/tag150.xml"/><Relationship Id="rId4" Type="http://schemas.openxmlformats.org/officeDocument/2006/relationships/tags" Target="../tags/tag149.xml"/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6" Type="http://schemas.openxmlformats.org/officeDocument/2006/relationships/notesSlide" Target="../notesSlides/notesSlide16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59.xml"/><Relationship Id="rId13" Type="http://schemas.openxmlformats.org/officeDocument/2006/relationships/tags" Target="../tags/tag158.xml"/><Relationship Id="rId12" Type="http://schemas.openxmlformats.org/officeDocument/2006/relationships/tags" Target="../tags/tag157.xml"/><Relationship Id="rId11" Type="http://schemas.openxmlformats.org/officeDocument/2006/relationships/tags" Target="../tags/tag156.xml"/><Relationship Id="rId10" Type="http://schemas.openxmlformats.org/officeDocument/2006/relationships/tags" Target="../tags/tag155.xml"/><Relationship Id="rId1" Type="http://schemas.openxmlformats.org/officeDocument/2006/relationships/tags" Target="../tags/tag146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61.xml"/><Relationship Id="rId2" Type="http://schemas.openxmlformats.org/officeDocument/2006/relationships/tags" Target="../tags/tag160.xml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6" Type="http://schemas.openxmlformats.org/officeDocument/2006/relationships/notesSlide" Target="../notesSlides/notesSlide2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25.xml"/><Relationship Id="rId13" Type="http://schemas.openxmlformats.org/officeDocument/2006/relationships/tags" Target="../tags/tag24.xml"/><Relationship Id="rId12" Type="http://schemas.openxmlformats.org/officeDocument/2006/relationships/tags" Target="../tags/tag23.xml"/><Relationship Id="rId11" Type="http://schemas.openxmlformats.org/officeDocument/2006/relationships/tags" Target="../tags/tag22.xml"/><Relationship Id="rId10" Type="http://schemas.openxmlformats.org/officeDocument/2006/relationships/tags" Target="../tags/tag21.xml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31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3" Type="http://schemas.openxmlformats.org/officeDocument/2006/relationships/image" Target="../media/image3.jpe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6" Type="http://schemas.openxmlformats.org/officeDocument/2006/relationships/notesSlide" Target="../notesSlides/notesSlide4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45.xml"/><Relationship Id="rId13" Type="http://schemas.openxmlformats.org/officeDocument/2006/relationships/tags" Target="../tags/tag44.xml"/><Relationship Id="rId12" Type="http://schemas.openxmlformats.org/officeDocument/2006/relationships/tags" Target="../tags/tag43.xml"/><Relationship Id="rId11" Type="http://schemas.openxmlformats.org/officeDocument/2006/relationships/tags" Target="../tags/tag42.xml"/><Relationship Id="rId10" Type="http://schemas.openxmlformats.org/officeDocument/2006/relationships/tags" Target="../tags/tag41.xml"/><Relationship Id="rId1" Type="http://schemas.openxmlformats.org/officeDocument/2006/relationships/tags" Target="../tags/tag3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tags" Target="../tags/tag57.xml"/><Relationship Id="rId7" Type="http://schemas.openxmlformats.org/officeDocument/2006/relationships/tags" Target="../tags/tag56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63.xml"/><Relationship Id="rId13" Type="http://schemas.openxmlformats.org/officeDocument/2006/relationships/tags" Target="../tags/tag62.xml"/><Relationship Id="rId12" Type="http://schemas.openxmlformats.org/officeDocument/2006/relationships/tags" Target="../tags/tag61.xml"/><Relationship Id="rId11" Type="http://schemas.openxmlformats.org/officeDocument/2006/relationships/tags" Target="../tags/tag60.xml"/><Relationship Id="rId10" Type="http://schemas.openxmlformats.org/officeDocument/2006/relationships/tags" Target="../tags/tag59.xml"/><Relationship Id="rId1" Type="http://schemas.openxmlformats.org/officeDocument/2006/relationships/tags" Target="../tags/tag50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7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69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3" Type="http://schemas.openxmlformats.org/officeDocument/2006/relationships/image" Target="../media/image3.jpeg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-60960" y="2211705"/>
            <a:ext cx="12267565" cy="1501140"/>
          </a:xfrm>
          <a:prstGeom prst="rect">
            <a:avLst/>
          </a:prstGeom>
          <a:solidFill>
            <a:srgbClr val="FA887C"/>
          </a:solidFill>
          <a:ln w="25400" cap="flat" cmpd="sng" algn="ctr">
            <a:noFill/>
            <a:prstDash val="solid"/>
          </a:ln>
          <a:effectLst>
            <a:reflection blurRad="6350" stA="50000" endA="300" endPos="38000" dir="5400000" sy="-100000" algn="bl" rotWithShape="0"/>
          </a:effectLst>
        </p:spPr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85690" y="2211705"/>
            <a:ext cx="585533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课程名称</a:t>
            </a:r>
            <a:endParaRPr lang="zh-CN" altLang="en-US" sz="54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25210" y="3133725"/>
            <a:ext cx="26562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第</a:t>
            </a:r>
            <a:r>
              <a:rPr lang="en-US" altLang="zh-CN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**</a:t>
            </a:r>
            <a:r>
              <a:rPr lang="zh-CN" altLang="en-US" sz="28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rPr>
              <a:t>讲</a:t>
            </a:r>
            <a:endParaRPr lang="zh-CN" altLang="en-US" sz="2800" b="1" dirty="0" smtClean="0">
              <a:solidFill>
                <a:schemeClr val="bg1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3615" y="4672330"/>
            <a:ext cx="49301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FA887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授课老师：</a:t>
            </a:r>
            <a:r>
              <a:rPr lang="en-US" altLang="zh-CN" sz="2800" b="1">
                <a:solidFill>
                  <a:srgbClr val="FA887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xxx</a:t>
            </a:r>
            <a:endParaRPr lang="en-US" altLang="zh-CN" sz="2800" b="1">
              <a:solidFill>
                <a:srgbClr val="FA887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A887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联系方式</a:t>
            </a:r>
            <a:r>
              <a:rPr lang="en-US" altLang="zh-CN" sz="2800" b="1">
                <a:solidFill>
                  <a:srgbClr val="FA887C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:  xxxxxxxxxxxx</a:t>
            </a:r>
            <a:endParaRPr lang="en-US" altLang="zh-CN" sz="2800" b="1">
              <a:solidFill>
                <a:srgbClr val="FA887C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" name="图片 4" descr="未标题-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810" y="1858010"/>
            <a:ext cx="3278505" cy="2092325"/>
          </a:xfrm>
          <a:prstGeom prst="rect">
            <a:avLst/>
          </a:prstGeom>
          <a:effectLst>
            <a:glow rad="127000">
              <a:srgbClr val="FA887C">
                <a:alpha val="3000"/>
              </a:srgbClr>
            </a:glow>
            <a:softEdge rad="114300"/>
          </a:effectLst>
        </p:spPr>
      </p:pic>
      <p:sp>
        <p:nvSpPr>
          <p:cNvPr id="9" name="矩形 8"/>
          <p:cNvSpPr/>
          <p:nvPr/>
        </p:nvSpPr>
        <p:spPr>
          <a:xfrm>
            <a:off x="-60960" y="4919980"/>
            <a:ext cx="797560" cy="888365"/>
          </a:xfrm>
          <a:prstGeom prst="rect">
            <a:avLst/>
          </a:prstGeom>
          <a:solidFill>
            <a:srgbClr val="FA887C"/>
          </a:solidFill>
          <a:ln w="25400" cap="flat" cmpd="sng" algn="ctr">
            <a:noFill/>
            <a:prstDash val="solid"/>
          </a:ln>
          <a:effectLst>
            <a:reflection blurRad="6350" stA="50000" endA="300" endPos="24000" dir="5400000" sy="-100000" algn="bl" rotWithShape="0"/>
          </a:effectLst>
        </p:spPr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10" name="图片 9" descr="红色logo"/>
          <p:cNvPicPr>
            <a:picLocks noChangeAspect="1"/>
          </p:cNvPicPr>
          <p:nvPr/>
        </p:nvPicPr>
        <p:blipFill>
          <a:blip r:embed="rId2"/>
          <a:srcRect l="8630" t="29562" r="11124" b="30730"/>
          <a:stretch>
            <a:fillRect/>
          </a:stretch>
        </p:blipFill>
        <p:spPr>
          <a:xfrm>
            <a:off x="8067675" y="153670"/>
            <a:ext cx="4116070" cy="114554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235065" y="6442075"/>
            <a:ext cx="6283325" cy="75565"/>
          </a:xfrm>
          <a:prstGeom prst="rect">
            <a:avLst/>
          </a:prstGeom>
          <a:solidFill>
            <a:srgbClr val="FA887C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05" y="153670"/>
            <a:ext cx="2554605" cy="76200"/>
          </a:xfrm>
          <a:prstGeom prst="rect">
            <a:avLst/>
          </a:prstGeom>
          <a:solidFill>
            <a:srgbClr val="FA887C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-37465" y="-39370"/>
            <a:ext cx="12267565" cy="596900"/>
          </a:xfrm>
          <a:prstGeom prst="rect">
            <a:avLst/>
          </a:prstGeom>
          <a:solidFill>
            <a:srgbClr val="FA887C"/>
          </a:solidFill>
          <a:ln w="25400" cap="flat" cmpd="sng" algn="ctr">
            <a:noFill/>
            <a:prstDash val="solid"/>
          </a:ln>
          <a:effectLst>
            <a:reflection blurRad="6350" stA="50000" endA="300" endPos="38000" dir="5400000" sy="-100000" algn="bl" rotWithShape="0"/>
          </a:effectLst>
        </p:spPr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1"/>
            </p:custDataLst>
          </p:nvPr>
        </p:nvSpPr>
        <p:spPr>
          <a:xfrm>
            <a:off x="833120" y="2156143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lnSpcReduction="10000"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单击此处输入内容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2"/>
            </p:custDataLst>
          </p:nvPr>
        </p:nvSpPr>
        <p:spPr>
          <a:xfrm>
            <a:off x="1635650" y="1558415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>
            <a:defPPr>
              <a:defRPr lang="zh-CN"/>
            </a:defPPr>
            <a:lvl1pPr>
              <a:defRPr sz="2400"/>
            </a:lvl1pPr>
          </a:lstStyle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71" name="文本框 70"/>
          <p:cNvSpPr txBox="1"/>
          <p:nvPr>
            <p:custDataLst>
              <p:tags r:id="rId3"/>
            </p:custDataLst>
          </p:nvPr>
        </p:nvSpPr>
        <p:spPr>
          <a:xfrm>
            <a:off x="833120" y="1545074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01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72" name="文本框 71"/>
          <p:cNvSpPr txBox="1"/>
          <p:nvPr>
            <p:custDataLst>
              <p:tags r:id="rId4"/>
            </p:custDataLst>
          </p:nvPr>
        </p:nvSpPr>
        <p:spPr>
          <a:xfrm>
            <a:off x="6239356" y="1558415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73" name="文本框 72"/>
          <p:cNvSpPr txBox="1"/>
          <p:nvPr>
            <p:custDataLst>
              <p:tags r:id="rId5"/>
            </p:custDataLst>
          </p:nvPr>
        </p:nvSpPr>
        <p:spPr>
          <a:xfrm>
            <a:off x="5436827" y="2156143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6"/>
            </p:custDataLst>
          </p:nvPr>
        </p:nvSpPr>
        <p:spPr>
          <a:xfrm>
            <a:off x="5436827" y="1545074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02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75" name="文本框 74"/>
          <p:cNvSpPr txBox="1"/>
          <p:nvPr>
            <p:custDataLst>
              <p:tags r:id="rId7"/>
            </p:custDataLst>
          </p:nvPr>
        </p:nvSpPr>
        <p:spPr>
          <a:xfrm>
            <a:off x="8747679" y="3953330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76" name="文本框 75"/>
          <p:cNvSpPr txBox="1"/>
          <p:nvPr>
            <p:custDataLst>
              <p:tags r:id="rId8"/>
            </p:custDataLst>
          </p:nvPr>
        </p:nvSpPr>
        <p:spPr>
          <a:xfrm>
            <a:off x="7945150" y="4551058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ea typeface="+mn-ea"/>
            </a:endParaRPr>
          </a:p>
        </p:txBody>
      </p:sp>
      <p:sp>
        <p:nvSpPr>
          <p:cNvPr id="77" name="文本框 76"/>
          <p:cNvSpPr txBox="1"/>
          <p:nvPr>
            <p:custDataLst>
              <p:tags r:id="rId9"/>
            </p:custDataLst>
          </p:nvPr>
        </p:nvSpPr>
        <p:spPr>
          <a:xfrm>
            <a:off x="7945150" y="3939988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04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82" name="平行四边形 81"/>
          <p:cNvSpPr/>
          <p:nvPr/>
        </p:nvSpPr>
        <p:spPr>
          <a:xfrm>
            <a:off x="9022080" y="78740"/>
            <a:ext cx="3711575" cy="478155"/>
          </a:xfrm>
          <a:prstGeom prst="parallelogram">
            <a:avLst>
              <a:gd name="adj" fmla="val 62034"/>
            </a:avLst>
          </a:prstGeom>
          <a:solidFill>
            <a:srgbClr val="FDF6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>
            <p:custDataLst>
              <p:tags r:id="rId10"/>
            </p:custDataLst>
          </p:nvPr>
        </p:nvSpPr>
        <p:spPr>
          <a:xfrm>
            <a:off x="4143306" y="3953330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79" name="文本框 78"/>
          <p:cNvSpPr txBox="1"/>
          <p:nvPr>
            <p:custDataLst>
              <p:tags r:id="rId11"/>
            </p:custDataLst>
          </p:nvPr>
        </p:nvSpPr>
        <p:spPr>
          <a:xfrm>
            <a:off x="3341443" y="3939988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03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80" name="文本框 79"/>
          <p:cNvSpPr txBox="1"/>
          <p:nvPr>
            <p:custDataLst>
              <p:tags r:id="rId12"/>
            </p:custDataLst>
          </p:nvPr>
        </p:nvSpPr>
        <p:spPr>
          <a:xfrm>
            <a:off x="3341443" y="4551058"/>
            <a:ext cx="3204783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ea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9435465" y="-44450"/>
            <a:ext cx="288480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内容标题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7"/>
          <p:cNvSpPr/>
          <p:nvPr/>
        </p:nvSpPr>
        <p:spPr>
          <a:xfrm>
            <a:off x="3175" y="592455"/>
            <a:ext cx="12186285" cy="1894205"/>
          </a:xfrm>
          <a:prstGeom prst="rect">
            <a:avLst/>
          </a:prstGeom>
          <a:blipFill rotWithShape="1">
            <a:blip r:embed="rId1"/>
            <a:tile tx="76200" ty="-215900" flip="x"/>
          </a:blipFill>
          <a:ln w="9525">
            <a:noFill/>
          </a:ln>
        </p:spPr>
        <p:txBody>
          <a:bodyPr anchor="ctr"/>
          <a:p>
            <a:endParaRPr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811068" y="2364473"/>
            <a:ext cx="1433367" cy="1328699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7200" b="1">
                <a:solidFill>
                  <a:schemeClr val="bg1">
                    <a:lumMod val="65000"/>
                  </a:schemeClr>
                </a:solidFill>
              </a:rPr>
              <a:t>03</a:t>
            </a:r>
            <a:endParaRPr lang="en-US" altLang="zh-CN" sz="7200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5400" b="1"/>
              <a:t>在此输入标题</a:t>
            </a:r>
            <a:endParaRPr lang="zh-CN" altLang="en-US" sz="5400" b="1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47625" y="404495"/>
            <a:ext cx="4130675" cy="228600"/>
          </a:xfrm>
          <a:prstGeom prst="rect">
            <a:avLst/>
          </a:prstGeom>
          <a:solidFill>
            <a:srgbClr val="FA887C">
              <a:alpha val="58000"/>
            </a:srgbClr>
          </a:solidFill>
          <a:ln>
            <a:noFill/>
          </a:ln>
          <a:effectLst>
            <a:softEdge rad="381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86065" y="2049145"/>
            <a:ext cx="4333875" cy="228600"/>
          </a:xfrm>
          <a:prstGeom prst="rect">
            <a:avLst/>
          </a:prstGeom>
          <a:solidFill>
            <a:srgbClr val="FA887C">
              <a:alpha val="58000"/>
            </a:srgbClr>
          </a:solidFill>
          <a:ln>
            <a:noFill/>
          </a:ln>
          <a:effectLst>
            <a:softEdge rad="381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35065" y="6442075"/>
            <a:ext cx="6283325" cy="75565"/>
          </a:xfrm>
          <a:prstGeom prst="rect">
            <a:avLst/>
          </a:prstGeom>
          <a:solidFill>
            <a:srgbClr val="FA887C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-37465" y="-39370"/>
            <a:ext cx="12267565" cy="596900"/>
          </a:xfrm>
          <a:prstGeom prst="rect">
            <a:avLst/>
          </a:prstGeom>
          <a:solidFill>
            <a:srgbClr val="FA887C"/>
          </a:solidFill>
          <a:ln w="25400" cap="flat" cmpd="sng" algn="ctr">
            <a:noFill/>
            <a:prstDash val="solid"/>
          </a:ln>
          <a:effectLst>
            <a:reflection blurRad="6350" stA="50000" endA="300" endPos="38000" dir="5400000" sy="-100000" algn="bl" rotWithShape="0"/>
          </a:effectLst>
        </p:spPr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1"/>
            </p:custDataLst>
          </p:nvPr>
        </p:nvSpPr>
        <p:spPr>
          <a:xfrm>
            <a:off x="833120" y="2156143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lnSpcReduction="10000"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单击此处输入内容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2"/>
            </p:custDataLst>
          </p:nvPr>
        </p:nvSpPr>
        <p:spPr>
          <a:xfrm>
            <a:off x="1635650" y="1558415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>
            <a:defPPr>
              <a:defRPr lang="zh-CN"/>
            </a:defPPr>
            <a:lvl1pPr>
              <a:defRPr sz="2400"/>
            </a:lvl1pPr>
          </a:lstStyle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71" name="文本框 70"/>
          <p:cNvSpPr txBox="1"/>
          <p:nvPr>
            <p:custDataLst>
              <p:tags r:id="rId3"/>
            </p:custDataLst>
          </p:nvPr>
        </p:nvSpPr>
        <p:spPr>
          <a:xfrm>
            <a:off x="833120" y="1545074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01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72" name="文本框 71"/>
          <p:cNvSpPr txBox="1"/>
          <p:nvPr>
            <p:custDataLst>
              <p:tags r:id="rId4"/>
            </p:custDataLst>
          </p:nvPr>
        </p:nvSpPr>
        <p:spPr>
          <a:xfrm>
            <a:off x="6239356" y="1558415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73" name="文本框 72"/>
          <p:cNvSpPr txBox="1"/>
          <p:nvPr>
            <p:custDataLst>
              <p:tags r:id="rId5"/>
            </p:custDataLst>
          </p:nvPr>
        </p:nvSpPr>
        <p:spPr>
          <a:xfrm>
            <a:off x="5436827" y="2156143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6"/>
            </p:custDataLst>
          </p:nvPr>
        </p:nvSpPr>
        <p:spPr>
          <a:xfrm>
            <a:off x="5436827" y="1545074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02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75" name="文本框 74"/>
          <p:cNvSpPr txBox="1"/>
          <p:nvPr>
            <p:custDataLst>
              <p:tags r:id="rId7"/>
            </p:custDataLst>
          </p:nvPr>
        </p:nvSpPr>
        <p:spPr>
          <a:xfrm>
            <a:off x="8747679" y="3953330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76" name="文本框 75"/>
          <p:cNvSpPr txBox="1"/>
          <p:nvPr>
            <p:custDataLst>
              <p:tags r:id="rId8"/>
            </p:custDataLst>
          </p:nvPr>
        </p:nvSpPr>
        <p:spPr>
          <a:xfrm>
            <a:off x="7945150" y="4551058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ea typeface="+mn-ea"/>
            </a:endParaRPr>
          </a:p>
        </p:txBody>
      </p:sp>
      <p:sp>
        <p:nvSpPr>
          <p:cNvPr id="77" name="文本框 76"/>
          <p:cNvSpPr txBox="1"/>
          <p:nvPr>
            <p:custDataLst>
              <p:tags r:id="rId9"/>
            </p:custDataLst>
          </p:nvPr>
        </p:nvSpPr>
        <p:spPr>
          <a:xfrm>
            <a:off x="7945150" y="3939988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04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82" name="平行四边形 81"/>
          <p:cNvSpPr/>
          <p:nvPr/>
        </p:nvSpPr>
        <p:spPr>
          <a:xfrm>
            <a:off x="9022080" y="78740"/>
            <a:ext cx="3711575" cy="478155"/>
          </a:xfrm>
          <a:prstGeom prst="parallelogram">
            <a:avLst>
              <a:gd name="adj" fmla="val 62034"/>
            </a:avLst>
          </a:prstGeom>
          <a:solidFill>
            <a:srgbClr val="FDF6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>
            <p:custDataLst>
              <p:tags r:id="rId10"/>
            </p:custDataLst>
          </p:nvPr>
        </p:nvSpPr>
        <p:spPr>
          <a:xfrm>
            <a:off x="4143306" y="3953330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79" name="文本框 78"/>
          <p:cNvSpPr txBox="1"/>
          <p:nvPr>
            <p:custDataLst>
              <p:tags r:id="rId11"/>
            </p:custDataLst>
          </p:nvPr>
        </p:nvSpPr>
        <p:spPr>
          <a:xfrm>
            <a:off x="3341443" y="3939988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03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80" name="文本框 79"/>
          <p:cNvSpPr txBox="1"/>
          <p:nvPr>
            <p:custDataLst>
              <p:tags r:id="rId12"/>
            </p:custDataLst>
          </p:nvPr>
        </p:nvSpPr>
        <p:spPr>
          <a:xfrm>
            <a:off x="3341443" y="4551058"/>
            <a:ext cx="3204783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ea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9435465" y="-44450"/>
            <a:ext cx="288480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内容标题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-37465" y="-39370"/>
            <a:ext cx="12267565" cy="596900"/>
          </a:xfrm>
          <a:prstGeom prst="rect">
            <a:avLst/>
          </a:prstGeom>
          <a:solidFill>
            <a:srgbClr val="FA887C"/>
          </a:solidFill>
          <a:ln w="25400" cap="flat" cmpd="sng" algn="ctr">
            <a:noFill/>
            <a:prstDash val="solid"/>
          </a:ln>
          <a:effectLst>
            <a:reflection blurRad="6350" stA="50000" endA="300" endPos="38000" dir="5400000" sy="-100000" algn="bl" rotWithShape="0"/>
          </a:effectLst>
        </p:spPr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平行四边形 81"/>
          <p:cNvSpPr/>
          <p:nvPr/>
        </p:nvSpPr>
        <p:spPr>
          <a:xfrm>
            <a:off x="9022080" y="78740"/>
            <a:ext cx="3711575" cy="478155"/>
          </a:xfrm>
          <a:prstGeom prst="parallelogram">
            <a:avLst>
              <a:gd name="adj" fmla="val 62034"/>
            </a:avLst>
          </a:prstGeom>
          <a:solidFill>
            <a:srgbClr val="FDF6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9435465" y="-44450"/>
            <a:ext cx="288480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内容标题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图片 1" descr="C:\Users\Mr.金\Desktop\未标题-1.jpg未标题-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471805" y="1130300"/>
            <a:ext cx="5372735" cy="2030730"/>
          </a:xfrm>
          <a:prstGeom prst="rect">
            <a:avLst/>
          </a:prstGeom>
        </p:spPr>
      </p:pic>
      <p:pic>
        <p:nvPicPr>
          <p:cNvPr id="4" name="图片 3" descr="C:\Users\Mr.金\Desktop\未标题-1.jpg未标题-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6156325" y="1068705"/>
            <a:ext cx="5535930" cy="2092325"/>
          </a:xfrm>
          <a:prstGeom prst="rect">
            <a:avLst/>
          </a:prstGeom>
        </p:spPr>
      </p:pic>
      <p:sp>
        <p:nvSpPr>
          <p:cNvPr id="3" name="文本框 4"/>
          <p:cNvSpPr txBox="1"/>
          <p:nvPr>
            <p:custDataLst>
              <p:tags r:id="rId5"/>
            </p:custDataLst>
          </p:nvPr>
        </p:nvSpPr>
        <p:spPr>
          <a:xfrm>
            <a:off x="393844" y="3335473"/>
            <a:ext cx="5190920" cy="1188797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7" name="文本框 4"/>
          <p:cNvSpPr txBox="1"/>
          <p:nvPr>
            <p:custDataLst>
              <p:tags r:id="rId6"/>
            </p:custDataLst>
          </p:nvPr>
        </p:nvSpPr>
        <p:spPr>
          <a:xfrm>
            <a:off x="6326985" y="3335497"/>
            <a:ext cx="5190645" cy="212550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-37465" y="-39370"/>
            <a:ext cx="12267565" cy="596900"/>
          </a:xfrm>
          <a:prstGeom prst="rect">
            <a:avLst/>
          </a:prstGeom>
          <a:solidFill>
            <a:srgbClr val="FA887C"/>
          </a:solidFill>
          <a:ln w="25400" cap="flat" cmpd="sng" algn="ctr">
            <a:noFill/>
            <a:prstDash val="solid"/>
          </a:ln>
          <a:effectLst>
            <a:reflection blurRad="6350" stA="50000" endA="300" endPos="38000" dir="5400000" sy="-100000" algn="bl" rotWithShape="0"/>
          </a:effectLst>
        </p:spPr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1"/>
            </p:custDataLst>
          </p:nvPr>
        </p:nvSpPr>
        <p:spPr>
          <a:xfrm>
            <a:off x="833120" y="2156143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lnSpcReduction="10000"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单击此处输入内容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2"/>
            </p:custDataLst>
          </p:nvPr>
        </p:nvSpPr>
        <p:spPr>
          <a:xfrm>
            <a:off x="1635650" y="1558415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>
            <a:defPPr>
              <a:defRPr lang="zh-CN"/>
            </a:defPPr>
            <a:lvl1pPr>
              <a:defRPr sz="2400"/>
            </a:lvl1pPr>
          </a:lstStyle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71" name="文本框 70"/>
          <p:cNvSpPr txBox="1"/>
          <p:nvPr>
            <p:custDataLst>
              <p:tags r:id="rId3"/>
            </p:custDataLst>
          </p:nvPr>
        </p:nvSpPr>
        <p:spPr>
          <a:xfrm>
            <a:off x="833120" y="1545074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01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72" name="文本框 71"/>
          <p:cNvSpPr txBox="1"/>
          <p:nvPr>
            <p:custDataLst>
              <p:tags r:id="rId4"/>
            </p:custDataLst>
          </p:nvPr>
        </p:nvSpPr>
        <p:spPr>
          <a:xfrm>
            <a:off x="6239356" y="1558415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73" name="文本框 72"/>
          <p:cNvSpPr txBox="1"/>
          <p:nvPr>
            <p:custDataLst>
              <p:tags r:id="rId5"/>
            </p:custDataLst>
          </p:nvPr>
        </p:nvSpPr>
        <p:spPr>
          <a:xfrm>
            <a:off x="5436827" y="2156143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6"/>
            </p:custDataLst>
          </p:nvPr>
        </p:nvSpPr>
        <p:spPr>
          <a:xfrm>
            <a:off x="5436827" y="1545074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02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75" name="文本框 74"/>
          <p:cNvSpPr txBox="1"/>
          <p:nvPr>
            <p:custDataLst>
              <p:tags r:id="rId7"/>
            </p:custDataLst>
          </p:nvPr>
        </p:nvSpPr>
        <p:spPr>
          <a:xfrm>
            <a:off x="8747679" y="3953330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76" name="文本框 75"/>
          <p:cNvSpPr txBox="1"/>
          <p:nvPr>
            <p:custDataLst>
              <p:tags r:id="rId8"/>
            </p:custDataLst>
          </p:nvPr>
        </p:nvSpPr>
        <p:spPr>
          <a:xfrm>
            <a:off x="7945150" y="4551058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ea typeface="+mn-ea"/>
            </a:endParaRPr>
          </a:p>
        </p:txBody>
      </p:sp>
      <p:sp>
        <p:nvSpPr>
          <p:cNvPr id="77" name="文本框 76"/>
          <p:cNvSpPr txBox="1"/>
          <p:nvPr>
            <p:custDataLst>
              <p:tags r:id="rId9"/>
            </p:custDataLst>
          </p:nvPr>
        </p:nvSpPr>
        <p:spPr>
          <a:xfrm>
            <a:off x="7945150" y="3939988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04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82" name="平行四边形 81"/>
          <p:cNvSpPr/>
          <p:nvPr/>
        </p:nvSpPr>
        <p:spPr>
          <a:xfrm>
            <a:off x="9022080" y="78740"/>
            <a:ext cx="3711575" cy="478155"/>
          </a:xfrm>
          <a:prstGeom prst="parallelogram">
            <a:avLst>
              <a:gd name="adj" fmla="val 62034"/>
            </a:avLst>
          </a:prstGeom>
          <a:solidFill>
            <a:srgbClr val="FDF6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>
            <p:custDataLst>
              <p:tags r:id="rId10"/>
            </p:custDataLst>
          </p:nvPr>
        </p:nvSpPr>
        <p:spPr>
          <a:xfrm>
            <a:off x="4143306" y="3953330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79" name="文本框 78"/>
          <p:cNvSpPr txBox="1"/>
          <p:nvPr>
            <p:custDataLst>
              <p:tags r:id="rId11"/>
            </p:custDataLst>
          </p:nvPr>
        </p:nvSpPr>
        <p:spPr>
          <a:xfrm>
            <a:off x="3341443" y="3939988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03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80" name="文本框 79"/>
          <p:cNvSpPr txBox="1"/>
          <p:nvPr>
            <p:custDataLst>
              <p:tags r:id="rId12"/>
            </p:custDataLst>
          </p:nvPr>
        </p:nvSpPr>
        <p:spPr>
          <a:xfrm>
            <a:off x="3341443" y="4551058"/>
            <a:ext cx="3204783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ea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9435465" y="-44450"/>
            <a:ext cx="288480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内容标题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7"/>
          <p:cNvSpPr/>
          <p:nvPr/>
        </p:nvSpPr>
        <p:spPr>
          <a:xfrm>
            <a:off x="3175" y="592455"/>
            <a:ext cx="12186285" cy="1894205"/>
          </a:xfrm>
          <a:prstGeom prst="rect">
            <a:avLst/>
          </a:prstGeom>
          <a:blipFill rotWithShape="1">
            <a:blip r:embed="rId1"/>
            <a:tile tx="76200" ty="-215900" flip="x"/>
          </a:blipFill>
          <a:ln w="9525">
            <a:noFill/>
          </a:ln>
        </p:spPr>
        <p:txBody>
          <a:bodyPr anchor="ctr"/>
          <a:p>
            <a:endParaRPr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811068" y="2364473"/>
            <a:ext cx="1433367" cy="1328699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7200" b="1">
                <a:solidFill>
                  <a:schemeClr val="bg1">
                    <a:lumMod val="65000"/>
                  </a:schemeClr>
                </a:solidFill>
              </a:rPr>
              <a:t>04</a:t>
            </a:r>
            <a:endParaRPr lang="en-US" altLang="zh-CN" sz="7200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5400" b="1"/>
              <a:t>在此输入标题</a:t>
            </a:r>
            <a:endParaRPr lang="zh-CN" altLang="en-US" sz="5400" b="1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47625" y="404495"/>
            <a:ext cx="4130675" cy="228600"/>
          </a:xfrm>
          <a:prstGeom prst="rect">
            <a:avLst/>
          </a:prstGeom>
          <a:solidFill>
            <a:srgbClr val="FA887C">
              <a:alpha val="58000"/>
            </a:srgbClr>
          </a:solidFill>
          <a:ln>
            <a:noFill/>
          </a:ln>
          <a:effectLst>
            <a:softEdge rad="381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86065" y="2049145"/>
            <a:ext cx="4333875" cy="228600"/>
          </a:xfrm>
          <a:prstGeom prst="rect">
            <a:avLst/>
          </a:prstGeom>
          <a:solidFill>
            <a:srgbClr val="FA887C">
              <a:alpha val="58000"/>
            </a:srgbClr>
          </a:solidFill>
          <a:ln>
            <a:noFill/>
          </a:ln>
          <a:effectLst>
            <a:softEdge rad="381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35065" y="6442075"/>
            <a:ext cx="6283325" cy="75565"/>
          </a:xfrm>
          <a:prstGeom prst="rect">
            <a:avLst/>
          </a:prstGeom>
          <a:solidFill>
            <a:srgbClr val="FA887C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-37465" y="-39370"/>
            <a:ext cx="12267565" cy="596900"/>
          </a:xfrm>
          <a:prstGeom prst="rect">
            <a:avLst/>
          </a:prstGeom>
          <a:solidFill>
            <a:srgbClr val="FA887C"/>
          </a:solidFill>
          <a:ln w="25400" cap="flat" cmpd="sng" algn="ctr">
            <a:noFill/>
            <a:prstDash val="solid"/>
          </a:ln>
          <a:effectLst>
            <a:reflection blurRad="6350" stA="50000" endA="300" endPos="38000" dir="5400000" sy="-100000" algn="bl" rotWithShape="0"/>
          </a:effectLst>
        </p:spPr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1"/>
            </p:custDataLst>
          </p:nvPr>
        </p:nvSpPr>
        <p:spPr>
          <a:xfrm>
            <a:off x="833120" y="2156143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lnSpcReduction="10000"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单击此处输入内容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2"/>
            </p:custDataLst>
          </p:nvPr>
        </p:nvSpPr>
        <p:spPr>
          <a:xfrm>
            <a:off x="1635650" y="1558415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>
            <a:defPPr>
              <a:defRPr lang="zh-CN"/>
            </a:defPPr>
            <a:lvl1pPr>
              <a:defRPr sz="2400"/>
            </a:lvl1pPr>
          </a:lstStyle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71" name="文本框 70"/>
          <p:cNvSpPr txBox="1"/>
          <p:nvPr>
            <p:custDataLst>
              <p:tags r:id="rId3"/>
            </p:custDataLst>
          </p:nvPr>
        </p:nvSpPr>
        <p:spPr>
          <a:xfrm>
            <a:off x="833120" y="1545074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01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72" name="文本框 71"/>
          <p:cNvSpPr txBox="1"/>
          <p:nvPr>
            <p:custDataLst>
              <p:tags r:id="rId4"/>
            </p:custDataLst>
          </p:nvPr>
        </p:nvSpPr>
        <p:spPr>
          <a:xfrm>
            <a:off x="6239356" y="1558415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73" name="文本框 72"/>
          <p:cNvSpPr txBox="1"/>
          <p:nvPr>
            <p:custDataLst>
              <p:tags r:id="rId5"/>
            </p:custDataLst>
          </p:nvPr>
        </p:nvSpPr>
        <p:spPr>
          <a:xfrm>
            <a:off x="5436827" y="2156143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6"/>
            </p:custDataLst>
          </p:nvPr>
        </p:nvSpPr>
        <p:spPr>
          <a:xfrm>
            <a:off x="5436827" y="1545074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02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75" name="文本框 74"/>
          <p:cNvSpPr txBox="1"/>
          <p:nvPr>
            <p:custDataLst>
              <p:tags r:id="rId7"/>
            </p:custDataLst>
          </p:nvPr>
        </p:nvSpPr>
        <p:spPr>
          <a:xfrm>
            <a:off x="8747679" y="3953330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76" name="文本框 75"/>
          <p:cNvSpPr txBox="1"/>
          <p:nvPr>
            <p:custDataLst>
              <p:tags r:id="rId8"/>
            </p:custDataLst>
          </p:nvPr>
        </p:nvSpPr>
        <p:spPr>
          <a:xfrm>
            <a:off x="7945150" y="4551058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ea typeface="+mn-ea"/>
            </a:endParaRPr>
          </a:p>
        </p:txBody>
      </p:sp>
      <p:sp>
        <p:nvSpPr>
          <p:cNvPr id="77" name="文本框 76"/>
          <p:cNvSpPr txBox="1"/>
          <p:nvPr>
            <p:custDataLst>
              <p:tags r:id="rId9"/>
            </p:custDataLst>
          </p:nvPr>
        </p:nvSpPr>
        <p:spPr>
          <a:xfrm>
            <a:off x="7945150" y="3939988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04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82" name="平行四边形 81"/>
          <p:cNvSpPr/>
          <p:nvPr/>
        </p:nvSpPr>
        <p:spPr>
          <a:xfrm>
            <a:off x="9022080" y="78740"/>
            <a:ext cx="3711575" cy="478155"/>
          </a:xfrm>
          <a:prstGeom prst="parallelogram">
            <a:avLst>
              <a:gd name="adj" fmla="val 62034"/>
            </a:avLst>
          </a:prstGeom>
          <a:solidFill>
            <a:srgbClr val="FDF6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>
            <p:custDataLst>
              <p:tags r:id="rId10"/>
            </p:custDataLst>
          </p:nvPr>
        </p:nvSpPr>
        <p:spPr>
          <a:xfrm>
            <a:off x="4143306" y="3953330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79" name="文本框 78"/>
          <p:cNvSpPr txBox="1"/>
          <p:nvPr>
            <p:custDataLst>
              <p:tags r:id="rId11"/>
            </p:custDataLst>
          </p:nvPr>
        </p:nvSpPr>
        <p:spPr>
          <a:xfrm>
            <a:off x="3341443" y="3939988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03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80" name="文本框 79"/>
          <p:cNvSpPr txBox="1"/>
          <p:nvPr>
            <p:custDataLst>
              <p:tags r:id="rId12"/>
            </p:custDataLst>
          </p:nvPr>
        </p:nvSpPr>
        <p:spPr>
          <a:xfrm>
            <a:off x="3341443" y="4551058"/>
            <a:ext cx="3204783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ea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9435465" y="-44450"/>
            <a:ext cx="288480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内容标题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-37465" y="-39370"/>
            <a:ext cx="12267565" cy="596900"/>
          </a:xfrm>
          <a:prstGeom prst="rect">
            <a:avLst/>
          </a:prstGeom>
          <a:solidFill>
            <a:srgbClr val="FA887C"/>
          </a:solidFill>
          <a:ln w="25400" cap="flat" cmpd="sng" algn="ctr">
            <a:noFill/>
            <a:prstDash val="solid"/>
          </a:ln>
          <a:effectLst>
            <a:reflection blurRad="6350" stA="50000" endA="300" endPos="38000" dir="5400000" sy="-100000" algn="bl" rotWithShape="0"/>
          </a:effectLst>
        </p:spPr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平行四边形 81"/>
          <p:cNvSpPr/>
          <p:nvPr/>
        </p:nvSpPr>
        <p:spPr>
          <a:xfrm>
            <a:off x="9022080" y="78740"/>
            <a:ext cx="3711575" cy="478155"/>
          </a:xfrm>
          <a:prstGeom prst="parallelogram">
            <a:avLst>
              <a:gd name="adj" fmla="val 62034"/>
            </a:avLst>
          </a:prstGeom>
          <a:solidFill>
            <a:srgbClr val="FDF6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9435465" y="-44450"/>
            <a:ext cx="288480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内容标题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图片 1" descr="C:\Users\Mr.金\Desktop\未标题-1.jpg未标题-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471805" y="1130300"/>
            <a:ext cx="5372735" cy="2030730"/>
          </a:xfrm>
          <a:prstGeom prst="rect">
            <a:avLst/>
          </a:prstGeom>
        </p:spPr>
      </p:pic>
      <p:pic>
        <p:nvPicPr>
          <p:cNvPr id="4" name="图片 3" descr="C:\Users\Mr.金\Desktop\未标题-1.jpg未标题-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6156325" y="1068705"/>
            <a:ext cx="5535930" cy="2092325"/>
          </a:xfrm>
          <a:prstGeom prst="rect">
            <a:avLst/>
          </a:prstGeom>
        </p:spPr>
      </p:pic>
      <p:sp>
        <p:nvSpPr>
          <p:cNvPr id="3" name="文本框 4"/>
          <p:cNvSpPr txBox="1"/>
          <p:nvPr>
            <p:custDataLst>
              <p:tags r:id="rId5"/>
            </p:custDataLst>
          </p:nvPr>
        </p:nvSpPr>
        <p:spPr>
          <a:xfrm>
            <a:off x="393844" y="3335473"/>
            <a:ext cx="5190920" cy="1188797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7" name="文本框 4"/>
          <p:cNvSpPr txBox="1"/>
          <p:nvPr>
            <p:custDataLst>
              <p:tags r:id="rId6"/>
            </p:custDataLst>
          </p:nvPr>
        </p:nvSpPr>
        <p:spPr>
          <a:xfrm>
            <a:off x="6326985" y="3335497"/>
            <a:ext cx="5190645" cy="212550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-37465" y="-39370"/>
            <a:ext cx="12267565" cy="596900"/>
          </a:xfrm>
          <a:prstGeom prst="rect">
            <a:avLst/>
          </a:prstGeom>
          <a:solidFill>
            <a:srgbClr val="FA887C"/>
          </a:solidFill>
          <a:ln w="25400" cap="flat" cmpd="sng" algn="ctr">
            <a:noFill/>
            <a:prstDash val="solid"/>
          </a:ln>
          <a:effectLst>
            <a:reflection blurRad="6350" stA="50000" endA="300" endPos="38000" dir="5400000" sy="-100000" algn="bl" rotWithShape="0"/>
          </a:effectLst>
        </p:spPr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1"/>
            </p:custDataLst>
          </p:nvPr>
        </p:nvSpPr>
        <p:spPr>
          <a:xfrm>
            <a:off x="833120" y="2156143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lnSpcReduction="10000"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单击此处输入内容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2"/>
            </p:custDataLst>
          </p:nvPr>
        </p:nvSpPr>
        <p:spPr>
          <a:xfrm>
            <a:off x="1635650" y="1558415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>
            <a:defPPr>
              <a:defRPr lang="zh-CN"/>
            </a:defPPr>
            <a:lvl1pPr>
              <a:defRPr sz="2400"/>
            </a:lvl1pPr>
          </a:lstStyle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71" name="文本框 70"/>
          <p:cNvSpPr txBox="1"/>
          <p:nvPr>
            <p:custDataLst>
              <p:tags r:id="rId3"/>
            </p:custDataLst>
          </p:nvPr>
        </p:nvSpPr>
        <p:spPr>
          <a:xfrm>
            <a:off x="833120" y="1545074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01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72" name="文本框 71"/>
          <p:cNvSpPr txBox="1"/>
          <p:nvPr>
            <p:custDataLst>
              <p:tags r:id="rId4"/>
            </p:custDataLst>
          </p:nvPr>
        </p:nvSpPr>
        <p:spPr>
          <a:xfrm>
            <a:off x="6239356" y="1558415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73" name="文本框 72"/>
          <p:cNvSpPr txBox="1"/>
          <p:nvPr>
            <p:custDataLst>
              <p:tags r:id="rId5"/>
            </p:custDataLst>
          </p:nvPr>
        </p:nvSpPr>
        <p:spPr>
          <a:xfrm>
            <a:off x="5436827" y="2156143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6"/>
            </p:custDataLst>
          </p:nvPr>
        </p:nvSpPr>
        <p:spPr>
          <a:xfrm>
            <a:off x="5436827" y="1545074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02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75" name="文本框 74"/>
          <p:cNvSpPr txBox="1"/>
          <p:nvPr>
            <p:custDataLst>
              <p:tags r:id="rId7"/>
            </p:custDataLst>
          </p:nvPr>
        </p:nvSpPr>
        <p:spPr>
          <a:xfrm>
            <a:off x="8747679" y="3953330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76" name="文本框 75"/>
          <p:cNvSpPr txBox="1"/>
          <p:nvPr>
            <p:custDataLst>
              <p:tags r:id="rId8"/>
            </p:custDataLst>
          </p:nvPr>
        </p:nvSpPr>
        <p:spPr>
          <a:xfrm>
            <a:off x="7945150" y="4551058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ea typeface="+mn-ea"/>
            </a:endParaRPr>
          </a:p>
        </p:txBody>
      </p:sp>
      <p:sp>
        <p:nvSpPr>
          <p:cNvPr id="77" name="文本框 76"/>
          <p:cNvSpPr txBox="1"/>
          <p:nvPr>
            <p:custDataLst>
              <p:tags r:id="rId9"/>
            </p:custDataLst>
          </p:nvPr>
        </p:nvSpPr>
        <p:spPr>
          <a:xfrm>
            <a:off x="7945150" y="3939988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04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82" name="平行四边形 81"/>
          <p:cNvSpPr/>
          <p:nvPr/>
        </p:nvSpPr>
        <p:spPr>
          <a:xfrm>
            <a:off x="9022080" y="78740"/>
            <a:ext cx="3711575" cy="478155"/>
          </a:xfrm>
          <a:prstGeom prst="parallelogram">
            <a:avLst>
              <a:gd name="adj" fmla="val 62034"/>
            </a:avLst>
          </a:prstGeom>
          <a:solidFill>
            <a:srgbClr val="FDF6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>
            <p:custDataLst>
              <p:tags r:id="rId10"/>
            </p:custDataLst>
          </p:nvPr>
        </p:nvSpPr>
        <p:spPr>
          <a:xfrm>
            <a:off x="4143306" y="3953330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79" name="文本框 78"/>
          <p:cNvSpPr txBox="1"/>
          <p:nvPr>
            <p:custDataLst>
              <p:tags r:id="rId11"/>
            </p:custDataLst>
          </p:nvPr>
        </p:nvSpPr>
        <p:spPr>
          <a:xfrm>
            <a:off x="3341443" y="3939988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03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80" name="文本框 79"/>
          <p:cNvSpPr txBox="1"/>
          <p:nvPr>
            <p:custDataLst>
              <p:tags r:id="rId12"/>
            </p:custDataLst>
          </p:nvPr>
        </p:nvSpPr>
        <p:spPr>
          <a:xfrm>
            <a:off x="3341443" y="4551058"/>
            <a:ext cx="3204783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ea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9435465" y="-44450"/>
            <a:ext cx="288480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内容标题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网站大图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7465" y="-36195"/>
            <a:ext cx="12266930" cy="3967480"/>
          </a:xfrm>
          <a:prstGeom prst="rect">
            <a:avLst/>
          </a:prstGeom>
        </p:spPr>
      </p:pic>
      <p:sp>
        <p:nvSpPr>
          <p:cNvPr id="12" name="标题 1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6905" y="4226719"/>
            <a:ext cx="10515600" cy="1325563"/>
          </a:xfrm>
        </p:spPr>
        <p:txBody>
          <a:bodyPr/>
          <a:lstStyle/>
          <a:p>
            <a:r>
              <a:rPr lang="zh-CN" altLang="en-US" sz="5400" b="1">
                <a:solidFill>
                  <a:schemeClr val="tx1">
                    <a:lumMod val="85000"/>
                    <a:lumOff val="15000"/>
                  </a:schemeClr>
                </a:solidFill>
              </a:rPr>
              <a:t>谢 谢 观 看</a:t>
            </a:r>
            <a:endParaRPr lang="zh-CN" altLang="en-US" sz="5400" b="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-228600" y="3827145"/>
            <a:ext cx="12585700" cy="2870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softEdge rad="25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2" name="矩形 7"/>
          <p:cNvSpPr/>
          <p:nvPr/>
        </p:nvSpPr>
        <p:spPr>
          <a:xfrm>
            <a:off x="3175" y="3175"/>
            <a:ext cx="12186285" cy="1629410"/>
          </a:xfrm>
          <a:prstGeom prst="rect">
            <a:avLst/>
          </a:prstGeom>
          <a:blipFill rotWithShape="1">
            <a:blip r:embed="rId1"/>
            <a:tile tx="76200" ty="-215900" flip="x"/>
          </a:blipFill>
          <a:ln w="9525">
            <a:noFill/>
          </a:ln>
        </p:spPr>
        <p:txBody>
          <a:bodyPr anchor="ctr"/>
          <a:p>
            <a:endParaRPr>
              <a:solidFill>
                <a:srgbClr val="FFFFFF"/>
              </a:solidFill>
            </a:endParaRPr>
          </a:p>
        </p:txBody>
      </p:sp>
      <p:grpSp>
        <p:nvGrpSpPr>
          <p:cNvPr id="5125" name="组合 5124"/>
          <p:cNvGrpSpPr/>
          <p:nvPr/>
        </p:nvGrpSpPr>
        <p:grpSpPr>
          <a:xfrm>
            <a:off x="3616960" y="1967873"/>
            <a:ext cx="4959349" cy="542282"/>
            <a:chOff x="-854751" y="-2043"/>
            <a:chExt cx="4595150" cy="402153"/>
          </a:xfrm>
        </p:grpSpPr>
        <p:sp>
          <p:nvSpPr>
            <p:cNvPr id="5126" name="矩形 7"/>
            <p:cNvSpPr/>
            <p:nvPr/>
          </p:nvSpPr>
          <p:spPr>
            <a:xfrm>
              <a:off x="0" y="0"/>
              <a:ext cx="3509934" cy="400110"/>
            </a:xfrm>
            <a:prstGeom prst="rect">
              <a:avLst/>
            </a:prstGeom>
            <a:noFill/>
            <a:ln w="6350" cap="flat" cmpd="sng">
              <a:solidFill>
                <a:srgbClr val="B61A4B"/>
              </a:solidFill>
              <a:prstDash val="sysDash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128" name="TextBox 21"/>
            <p:cNvSpPr/>
            <p:nvPr/>
          </p:nvSpPr>
          <p:spPr>
            <a:xfrm>
              <a:off x="315920" y="7370"/>
              <a:ext cx="3424479" cy="3870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charset="0"/>
                </a:rPr>
                <a:t>单击此处添加标题</a:t>
              </a:r>
              <a:endPara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charset="0"/>
              </a:endParaRPr>
            </a:p>
          </p:txBody>
        </p:sp>
        <p:sp>
          <p:nvSpPr>
            <p:cNvPr id="5129" name="TextBox 4"/>
            <p:cNvSpPr/>
            <p:nvPr/>
          </p:nvSpPr>
          <p:spPr>
            <a:xfrm>
              <a:off x="-854751" y="-2043"/>
              <a:ext cx="720750" cy="387090"/>
            </a:xfrm>
            <a:prstGeom prst="rect">
              <a:avLst/>
            </a:prstGeom>
            <a:solidFill>
              <a:srgbClr val="FA887C"/>
            </a:solidFill>
            <a:ln w="9525">
              <a:noFill/>
            </a:ln>
          </p:spPr>
          <p:txBody>
            <a:bodyPr wrap="square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Calibri" panose="020F0502020204030204" charset="0"/>
                  <a:ea typeface="微软雅黑" panose="020B0503020204020204" charset="-122"/>
                  <a:sym typeface="Calibri" panose="020F0502020204030204" charset="0"/>
                </a:rPr>
                <a:t>1</a:t>
              </a:r>
              <a:endParaRPr lang="en-US" altLang="zh-CN" sz="28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  <a:sym typeface="Calibri" panose="020F0502020204030204" charset="0"/>
              </a:endParaRPr>
            </a:p>
          </p:txBody>
        </p:sp>
      </p:grpSp>
      <p:sp>
        <p:nvSpPr>
          <p:cNvPr id="4" name="圆角矩形 3"/>
          <p:cNvSpPr/>
          <p:nvPr/>
        </p:nvSpPr>
        <p:spPr>
          <a:xfrm>
            <a:off x="7357110" y="306705"/>
            <a:ext cx="1827530" cy="889635"/>
          </a:xfrm>
          <a:prstGeom prst="roundRect">
            <a:avLst>
              <a:gd name="adj" fmla="val 24739"/>
            </a:avLst>
          </a:prstGeom>
          <a:solidFill>
            <a:srgbClr val="FA887C">
              <a:alpha val="54000"/>
            </a:srgbClr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124" name="标题 2"/>
          <p:cNvSpPr>
            <a:spLocks noGrp="1"/>
          </p:cNvSpPr>
          <p:nvPr>
            <p:ph type="title"/>
          </p:nvPr>
        </p:nvSpPr>
        <p:spPr>
          <a:xfrm>
            <a:off x="6671310" y="347345"/>
            <a:ext cx="2442210" cy="916305"/>
          </a:xfrm>
        </p:spPr>
        <p:txBody>
          <a:bodyPr vert="horz" anchor="ctr">
            <a:noAutofit/>
          </a:bodyPr>
          <a:p>
            <a:pPr algn="r">
              <a:buSzPct val="25000"/>
            </a:pPr>
            <a:r>
              <a:rPr lang="zh-CN" altLang="en-US" sz="5400" b="1" kern="1200">
                <a:solidFill>
                  <a:schemeClr val="bg1"/>
                </a:solidFill>
                <a:latin typeface="+mj-ea"/>
                <a:cs typeface="+mj-ea"/>
                <a:sym typeface="Calibri" panose="020F0502020204030204" charset="0"/>
              </a:rPr>
              <a:t>目 录</a:t>
            </a:r>
            <a:endParaRPr lang="zh-CN" altLang="en-US" sz="5400" b="1" kern="1200">
              <a:solidFill>
                <a:schemeClr val="bg1"/>
              </a:solidFill>
              <a:latin typeface="+mj-ea"/>
              <a:cs typeface="+mj-ea"/>
              <a:sym typeface="Calibri" panose="020F050202020403020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35065" y="6442075"/>
            <a:ext cx="6283325" cy="75565"/>
          </a:xfrm>
          <a:prstGeom prst="rect">
            <a:avLst/>
          </a:prstGeom>
          <a:solidFill>
            <a:srgbClr val="FA887C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3616960" y="3061343"/>
            <a:ext cx="4959349" cy="542282"/>
            <a:chOff x="-854751" y="-2043"/>
            <a:chExt cx="4595150" cy="402153"/>
          </a:xfrm>
        </p:grpSpPr>
        <p:sp>
          <p:nvSpPr>
            <p:cNvPr id="3" name="矩形 7"/>
            <p:cNvSpPr/>
            <p:nvPr/>
          </p:nvSpPr>
          <p:spPr>
            <a:xfrm>
              <a:off x="0" y="0"/>
              <a:ext cx="3509934" cy="400110"/>
            </a:xfrm>
            <a:prstGeom prst="rect">
              <a:avLst/>
            </a:prstGeom>
            <a:noFill/>
            <a:ln w="6350" cap="flat" cmpd="sng">
              <a:solidFill>
                <a:srgbClr val="B61A4B"/>
              </a:solidFill>
              <a:prstDash val="sysDash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5" name="TextBox 21"/>
            <p:cNvSpPr/>
            <p:nvPr/>
          </p:nvSpPr>
          <p:spPr>
            <a:xfrm>
              <a:off x="315920" y="7370"/>
              <a:ext cx="3424479" cy="3870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charset="0"/>
                </a:rPr>
                <a:t>单击此处添加标题</a:t>
              </a:r>
              <a:endPara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charset="0"/>
              </a:endParaRPr>
            </a:p>
          </p:txBody>
        </p:sp>
        <p:sp>
          <p:nvSpPr>
            <p:cNvPr id="6" name="TextBox 4"/>
            <p:cNvSpPr/>
            <p:nvPr/>
          </p:nvSpPr>
          <p:spPr>
            <a:xfrm>
              <a:off x="-854751" y="-2043"/>
              <a:ext cx="720750" cy="387090"/>
            </a:xfrm>
            <a:prstGeom prst="rect">
              <a:avLst/>
            </a:prstGeom>
            <a:solidFill>
              <a:srgbClr val="FA887C"/>
            </a:solidFill>
            <a:ln w="9525">
              <a:noFill/>
            </a:ln>
          </p:spPr>
          <p:txBody>
            <a:bodyPr wrap="square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Calibri" panose="020F0502020204030204" charset="0"/>
                  <a:ea typeface="微软雅黑" panose="020B0503020204020204" charset="-122"/>
                  <a:sym typeface="Calibri" panose="020F0502020204030204" charset="0"/>
                </a:rPr>
                <a:t>2</a:t>
              </a:r>
              <a:endParaRPr lang="en-US" altLang="zh-CN" sz="28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  <a:sym typeface="Calibri" panose="020F050202020403020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16960" y="4196088"/>
            <a:ext cx="4959349" cy="542282"/>
            <a:chOff x="-854751" y="-2043"/>
            <a:chExt cx="4595150" cy="402153"/>
          </a:xfrm>
        </p:grpSpPr>
        <p:sp>
          <p:nvSpPr>
            <p:cNvPr id="8" name="矩形 7"/>
            <p:cNvSpPr/>
            <p:nvPr/>
          </p:nvSpPr>
          <p:spPr>
            <a:xfrm>
              <a:off x="0" y="0"/>
              <a:ext cx="3509934" cy="400110"/>
            </a:xfrm>
            <a:prstGeom prst="rect">
              <a:avLst/>
            </a:prstGeom>
            <a:noFill/>
            <a:ln w="6350" cap="flat" cmpd="sng">
              <a:solidFill>
                <a:srgbClr val="B61A4B"/>
              </a:solidFill>
              <a:prstDash val="sysDash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9" name="TextBox 21"/>
            <p:cNvSpPr/>
            <p:nvPr/>
          </p:nvSpPr>
          <p:spPr>
            <a:xfrm>
              <a:off x="315920" y="7370"/>
              <a:ext cx="3424479" cy="3870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charset="0"/>
                </a:rPr>
                <a:t>单击此处添加标题</a:t>
              </a:r>
              <a:endPara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charset="0"/>
              </a:endParaRPr>
            </a:p>
          </p:txBody>
        </p:sp>
        <p:sp>
          <p:nvSpPr>
            <p:cNvPr id="10" name="TextBox 4"/>
            <p:cNvSpPr/>
            <p:nvPr/>
          </p:nvSpPr>
          <p:spPr>
            <a:xfrm>
              <a:off x="-854751" y="-2043"/>
              <a:ext cx="720750" cy="387090"/>
            </a:xfrm>
            <a:prstGeom prst="rect">
              <a:avLst/>
            </a:prstGeom>
            <a:solidFill>
              <a:srgbClr val="FA887C"/>
            </a:solidFill>
            <a:ln w="9525">
              <a:noFill/>
            </a:ln>
          </p:spPr>
          <p:txBody>
            <a:bodyPr wrap="square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Calibri" panose="020F0502020204030204" charset="0"/>
                  <a:ea typeface="微软雅黑" panose="020B0503020204020204" charset="-122"/>
                  <a:sym typeface="Calibri" panose="020F0502020204030204" charset="0"/>
                </a:rPr>
                <a:t>3</a:t>
              </a:r>
              <a:endParaRPr lang="en-US" altLang="zh-CN" sz="28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  <a:sym typeface="Calibri" panose="020F050202020403020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616960" y="5318768"/>
            <a:ext cx="4959349" cy="542282"/>
            <a:chOff x="-854751" y="-2043"/>
            <a:chExt cx="4595150" cy="402153"/>
          </a:xfrm>
        </p:grpSpPr>
        <p:sp>
          <p:nvSpPr>
            <p:cNvPr id="13" name="矩形 7"/>
            <p:cNvSpPr/>
            <p:nvPr/>
          </p:nvSpPr>
          <p:spPr>
            <a:xfrm>
              <a:off x="0" y="0"/>
              <a:ext cx="3509934" cy="400110"/>
            </a:xfrm>
            <a:prstGeom prst="rect">
              <a:avLst/>
            </a:prstGeom>
            <a:noFill/>
            <a:ln w="6350" cap="flat" cmpd="sng">
              <a:solidFill>
                <a:srgbClr val="B61A4B"/>
              </a:solidFill>
              <a:prstDash val="sysDash"/>
              <a:miter/>
              <a:headEnd type="none" w="med" len="med"/>
              <a:tailEnd type="none" w="med" len="med"/>
            </a:ln>
          </p:spPr>
          <p:txBody>
            <a:bodyPr anchor="ctr"/>
            <a:p>
              <a:pPr algn="ctr"/>
              <a:endParaRPr>
                <a:solidFill>
                  <a:srgbClr val="FFFFFF"/>
                </a:solidFill>
              </a:endParaRPr>
            </a:p>
          </p:txBody>
        </p:sp>
        <p:sp>
          <p:nvSpPr>
            <p:cNvPr id="14" name="TextBox 21"/>
            <p:cNvSpPr/>
            <p:nvPr/>
          </p:nvSpPr>
          <p:spPr>
            <a:xfrm>
              <a:off x="315920" y="7370"/>
              <a:ext cx="3424479" cy="38709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r>
                <a:rPr lang="zh-CN" altLang="en-US" sz="2800" b="1" dirty="0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  <a:sym typeface="Calibri" panose="020F0502020204030204" charset="0"/>
                </a:rPr>
                <a:t>单击此处添加标题</a:t>
              </a:r>
              <a:endParaRPr lang="zh-CN" altLang="en-US" sz="2800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Calibri" panose="020F0502020204030204" charset="0"/>
              </a:endParaRPr>
            </a:p>
          </p:txBody>
        </p:sp>
        <p:sp>
          <p:nvSpPr>
            <p:cNvPr id="15" name="TextBox 4"/>
            <p:cNvSpPr/>
            <p:nvPr/>
          </p:nvSpPr>
          <p:spPr>
            <a:xfrm>
              <a:off x="-854751" y="-2043"/>
              <a:ext cx="720750" cy="387090"/>
            </a:xfrm>
            <a:prstGeom prst="rect">
              <a:avLst/>
            </a:prstGeom>
            <a:solidFill>
              <a:srgbClr val="FA887C"/>
            </a:solidFill>
            <a:ln w="9525">
              <a:noFill/>
            </a:ln>
          </p:spPr>
          <p:txBody>
            <a:bodyPr wrap="square">
              <a:spAutoFit/>
            </a:bodyPr>
            <a:p>
              <a:pPr algn="ctr"/>
              <a:r>
                <a:rPr lang="en-US" altLang="zh-CN" sz="2800" b="1" dirty="0">
                  <a:solidFill>
                    <a:schemeClr val="bg1"/>
                  </a:solidFill>
                  <a:latin typeface="Calibri" panose="020F0502020204030204" charset="0"/>
                  <a:ea typeface="微软雅黑" panose="020B0503020204020204" charset="-122"/>
                  <a:sym typeface="Calibri" panose="020F0502020204030204" charset="0"/>
                </a:rPr>
                <a:t>4</a:t>
              </a:r>
              <a:endParaRPr lang="en-US" altLang="zh-CN" sz="2800" b="1" dirty="0">
                <a:solidFill>
                  <a:schemeClr val="bg1"/>
                </a:solidFill>
                <a:latin typeface="Calibri" panose="020F0502020204030204" charset="0"/>
                <a:ea typeface="微软雅黑" panose="020B0503020204020204" charset="-122"/>
                <a:sym typeface="Calibri" panose="020F0502020204030204" charset="0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7"/>
          <p:cNvSpPr/>
          <p:nvPr/>
        </p:nvSpPr>
        <p:spPr>
          <a:xfrm>
            <a:off x="3175" y="592455"/>
            <a:ext cx="12186285" cy="1894205"/>
          </a:xfrm>
          <a:prstGeom prst="rect">
            <a:avLst/>
          </a:prstGeom>
          <a:blipFill rotWithShape="1">
            <a:blip r:embed="rId1"/>
            <a:tile tx="76200" ty="-215900" flip="x"/>
          </a:blipFill>
          <a:ln w="9525">
            <a:noFill/>
          </a:ln>
        </p:spPr>
        <p:txBody>
          <a:bodyPr anchor="ctr"/>
          <a:p>
            <a:endParaRPr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811068" y="2364473"/>
            <a:ext cx="1433367" cy="1328699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7200" b="1">
                <a:solidFill>
                  <a:schemeClr val="bg1">
                    <a:lumMod val="65000"/>
                  </a:schemeClr>
                </a:solidFill>
              </a:rPr>
              <a:t>01</a:t>
            </a:r>
            <a:endParaRPr lang="en-US" altLang="zh-CN" sz="7200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5400" b="1"/>
              <a:t>在此输入标题</a:t>
            </a:r>
            <a:endParaRPr lang="zh-CN" altLang="en-US" sz="5400" b="1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47625" y="404495"/>
            <a:ext cx="4130675" cy="228600"/>
          </a:xfrm>
          <a:prstGeom prst="rect">
            <a:avLst/>
          </a:prstGeom>
          <a:solidFill>
            <a:srgbClr val="FA887C">
              <a:alpha val="58000"/>
            </a:srgbClr>
          </a:solidFill>
          <a:ln>
            <a:noFill/>
          </a:ln>
          <a:effectLst>
            <a:softEdge rad="381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86065" y="2049145"/>
            <a:ext cx="4333875" cy="228600"/>
          </a:xfrm>
          <a:prstGeom prst="rect">
            <a:avLst/>
          </a:prstGeom>
          <a:solidFill>
            <a:srgbClr val="FA887C">
              <a:alpha val="58000"/>
            </a:srgbClr>
          </a:solidFill>
          <a:ln>
            <a:noFill/>
          </a:ln>
          <a:effectLst>
            <a:softEdge rad="381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35065" y="6442075"/>
            <a:ext cx="6283325" cy="75565"/>
          </a:xfrm>
          <a:prstGeom prst="rect">
            <a:avLst/>
          </a:prstGeom>
          <a:solidFill>
            <a:srgbClr val="FA887C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-37465" y="-39370"/>
            <a:ext cx="12267565" cy="596900"/>
          </a:xfrm>
          <a:prstGeom prst="rect">
            <a:avLst/>
          </a:prstGeom>
          <a:solidFill>
            <a:srgbClr val="FA887C"/>
          </a:solidFill>
          <a:ln w="25400" cap="flat" cmpd="sng" algn="ctr">
            <a:noFill/>
            <a:prstDash val="solid"/>
          </a:ln>
          <a:effectLst>
            <a:reflection blurRad="6350" stA="50000" endA="300" endPos="38000" dir="5400000" sy="-100000" algn="bl" rotWithShape="0"/>
          </a:effectLst>
        </p:spPr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1"/>
            </p:custDataLst>
          </p:nvPr>
        </p:nvSpPr>
        <p:spPr>
          <a:xfrm>
            <a:off x="833120" y="2156143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lnSpcReduction="10000"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单击此处输入内容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2"/>
            </p:custDataLst>
          </p:nvPr>
        </p:nvSpPr>
        <p:spPr>
          <a:xfrm>
            <a:off x="1635650" y="1558415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>
            <a:defPPr>
              <a:defRPr lang="zh-CN"/>
            </a:defPPr>
            <a:lvl1pPr>
              <a:defRPr sz="2400"/>
            </a:lvl1pPr>
          </a:lstStyle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71" name="文本框 70"/>
          <p:cNvSpPr txBox="1"/>
          <p:nvPr>
            <p:custDataLst>
              <p:tags r:id="rId3"/>
            </p:custDataLst>
          </p:nvPr>
        </p:nvSpPr>
        <p:spPr>
          <a:xfrm>
            <a:off x="833120" y="1545074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01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72" name="文本框 71"/>
          <p:cNvSpPr txBox="1"/>
          <p:nvPr>
            <p:custDataLst>
              <p:tags r:id="rId4"/>
            </p:custDataLst>
          </p:nvPr>
        </p:nvSpPr>
        <p:spPr>
          <a:xfrm>
            <a:off x="6239356" y="1558415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73" name="文本框 72"/>
          <p:cNvSpPr txBox="1"/>
          <p:nvPr>
            <p:custDataLst>
              <p:tags r:id="rId5"/>
            </p:custDataLst>
          </p:nvPr>
        </p:nvSpPr>
        <p:spPr>
          <a:xfrm>
            <a:off x="5436827" y="2156143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6"/>
            </p:custDataLst>
          </p:nvPr>
        </p:nvSpPr>
        <p:spPr>
          <a:xfrm>
            <a:off x="5436827" y="1545074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02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75" name="文本框 74"/>
          <p:cNvSpPr txBox="1"/>
          <p:nvPr>
            <p:custDataLst>
              <p:tags r:id="rId7"/>
            </p:custDataLst>
          </p:nvPr>
        </p:nvSpPr>
        <p:spPr>
          <a:xfrm>
            <a:off x="8747679" y="3953330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76" name="文本框 75"/>
          <p:cNvSpPr txBox="1"/>
          <p:nvPr>
            <p:custDataLst>
              <p:tags r:id="rId8"/>
            </p:custDataLst>
          </p:nvPr>
        </p:nvSpPr>
        <p:spPr>
          <a:xfrm>
            <a:off x="7945150" y="4551058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ea typeface="+mn-ea"/>
            </a:endParaRPr>
          </a:p>
        </p:txBody>
      </p:sp>
      <p:sp>
        <p:nvSpPr>
          <p:cNvPr id="77" name="文本框 76"/>
          <p:cNvSpPr txBox="1"/>
          <p:nvPr>
            <p:custDataLst>
              <p:tags r:id="rId9"/>
            </p:custDataLst>
          </p:nvPr>
        </p:nvSpPr>
        <p:spPr>
          <a:xfrm>
            <a:off x="7945150" y="3939988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04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82" name="平行四边形 81"/>
          <p:cNvSpPr/>
          <p:nvPr/>
        </p:nvSpPr>
        <p:spPr>
          <a:xfrm>
            <a:off x="9022080" y="78740"/>
            <a:ext cx="3711575" cy="478155"/>
          </a:xfrm>
          <a:prstGeom prst="parallelogram">
            <a:avLst>
              <a:gd name="adj" fmla="val 62034"/>
            </a:avLst>
          </a:prstGeom>
          <a:solidFill>
            <a:srgbClr val="FDF6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>
            <p:custDataLst>
              <p:tags r:id="rId10"/>
            </p:custDataLst>
          </p:nvPr>
        </p:nvSpPr>
        <p:spPr>
          <a:xfrm>
            <a:off x="4143306" y="3953330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79" name="文本框 78"/>
          <p:cNvSpPr txBox="1"/>
          <p:nvPr>
            <p:custDataLst>
              <p:tags r:id="rId11"/>
            </p:custDataLst>
          </p:nvPr>
        </p:nvSpPr>
        <p:spPr>
          <a:xfrm>
            <a:off x="3341443" y="3939988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03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80" name="文本框 79"/>
          <p:cNvSpPr txBox="1"/>
          <p:nvPr>
            <p:custDataLst>
              <p:tags r:id="rId12"/>
            </p:custDataLst>
          </p:nvPr>
        </p:nvSpPr>
        <p:spPr>
          <a:xfrm>
            <a:off x="3341443" y="4551058"/>
            <a:ext cx="3204783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ea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9435465" y="-44450"/>
            <a:ext cx="288480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内容标题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-37465" y="-39370"/>
            <a:ext cx="12267565" cy="596900"/>
          </a:xfrm>
          <a:prstGeom prst="rect">
            <a:avLst/>
          </a:prstGeom>
          <a:solidFill>
            <a:srgbClr val="FA887C"/>
          </a:solidFill>
          <a:ln w="25400" cap="flat" cmpd="sng" algn="ctr">
            <a:noFill/>
            <a:prstDash val="solid"/>
          </a:ln>
          <a:effectLst>
            <a:reflection blurRad="6350" stA="50000" endA="300" endPos="38000" dir="5400000" sy="-100000" algn="bl" rotWithShape="0"/>
          </a:effectLst>
        </p:spPr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平行四边形 81"/>
          <p:cNvSpPr/>
          <p:nvPr/>
        </p:nvSpPr>
        <p:spPr>
          <a:xfrm>
            <a:off x="9022080" y="78740"/>
            <a:ext cx="3711575" cy="478155"/>
          </a:xfrm>
          <a:prstGeom prst="parallelogram">
            <a:avLst>
              <a:gd name="adj" fmla="val 62034"/>
            </a:avLst>
          </a:prstGeom>
          <a:solidFill>
            <a:srgbClr val="FDF6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9435465" y="-44450"/>
            <a:ext cx="288480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内容标题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图片 1" descr="C:\Users\Mr.金\Desktop\未标题-1.jpg未标题-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471805" y="1130300"/>
            <a:ext cx="5372735" cy="2030730"/>
          </a:xfrm>
          <a:prstGeom prst="rect">
            <a:avLst/>
          </a:prstGeom>
        </p:spPr>
      </p:pic>
      <p:pic>
        <p:nvPicPr>
          <p:cNvPr id="4" name="图片 3" descr="C:\Users\Mr.金\Desktop\未标题-1.jpg未标题-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6156325" y="1068705"/>
            <a:ext cx="5535930" cy="2092325"/>
          </a:xfrm>
          <a:prstGeom prst="rect">
            <a:avLst/>
          </a:prstGeom>
        </p:spPr>
      </p:pic>
      <p:sp>
        <p:nvSpPr>
          <p:cNvPr id="3" name="文本框 4"/>
          <p:cNvSpPr txBox="1"/>
          <p:nvPr>
            <p:custDataLst>
              <p:tags r:id="rId5"/>
            </p:custDataLst>
          </p:nvPr>
        </p:nvSpPr>
        <p:spPr>
          <a:xfrm>
            <a:off x="393844" y="3335473"/>
            <a:ext cx="5190920" cy="1188797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7" name="文本框 4"/>
          <p:cNvSpPr txBox="1"/>
          <p:nvPr>
            <p:custDataLst>
              <p:tags r:id="rId6"/>
            </p:custDataLst>
          </p:nvPr>
        </p:nvSpPr>
        <p:spPr>
          <a:xfrm>
            <a:off x="6326985" y="3335497"/>
            <a:ext cx="5190645" cy="212550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-37465" y="-39370"/>
            <a:ext cx="12267565" cy="596900"/>
          </a:xfrm>
          <a:prstGeom prst="rect">
            <a:avLst/>
          </a:prstGeom>
          <a:solidFill>
            <a:srgbClr val="FA887C"/>
          </a:solidFill>
          <a:ln w="25400" cap="flat" cmpd="sng" algn="ctr">
            <a:noFill/>
            <a:prstDash val="solid"/>
          </a:ln>
          <a:effectLst>
            <a:reflection blurRad="6350" stA="50000" endA="300" endPos="38000" dir="5400000" sy="-100000" algn="bl" rotWithShape="0"/>
          </a:effectLst>
        </p:spPr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1"/>
            </p:custDataLst>
          </p:nvPr>
        </p:nvSpPr>
        <p:spPr>
          <a:xfrm>
            <a:off x="833120" y="2156143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lnSpcReduction="10000"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单击此处输入内容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2"/>
            </p:custDataLst>
          </p:nvPr>
        </p:nvSpPr>
        <p:spPr>
          <a:xfrm>
            <a:off x="1635650" y="1558415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>
            <a:defPPr>
              <a:defRPr lang="zh-CN"/>
            </a:defPPr>
            <a:lvl1pPr>
              <a:defRPr sz="2400"/>
            </a:lvl1pPr>
          </a:lstStyle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71" name="文本框 70"/>
          <p:cNvSpPr txBox="1"/>
          <p:nvPr>
            <p:custDataLst>
              <p:tags r:id="rId3"/>
            </p:custDataLst>
          </p:nvPr>
        </p:nvSpPr>
        <p:spPr>
          <a:xfrm>
            <a:off x="833120" y="1545074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01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72" name="文本框 71"/>
          <p:cNvSpPr txBox="1"/>
          <p:nvPr>
            <p:custDataLst>
              <p:tags r:id="rId4"/>
            </p:custDataLst>
          </p:nvPr>
        </p:nvSpPr>
        <p:spPr>
          <a:xfrm>
            <a:off x="6239356" y="1558415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73" name="文本框 72"/>
          <p:cNvSpPr txBox="1"/>
          <p:nvPr>
            <p:custDataLst>
              <p:tags r:id="rId5"/>
            </p:custDataLst>
          </p:nvPr>
        </p:nvSpPr>
        <p:spPr>
          <a:xfrm>
            <a:off x="5436827" y="2156143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6"/>
            </p:custDataLst>
          </p:nvPr>
        </p:nvSpPr>
        <p:spPr>
          <a:xfrm>
            <a:off x="5436827" y="1545074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02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75" name="文本框 74"/>
          <p:cNvSpPr txBox="1"/>
          <p:nvPr>
            <p:custDataLst>
              <p:tags r:id="rId7"/>
            </p:custDataLst>
          </p:nvPr>
        </p:nvSpPr>
        <p:spPr>
          <a:xfrm>
            <a:off x="8747679" y="3953330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76" name="文本框 75"/>
          <p:cNvSpPr txBox="1"/>
          <p:nvPr>
            <p:custDataLst>
              <p:tags r:id="rId8"/>
            </p:custDataLst>
          </p:nvPr>
        </p:nvSpPr>
        <p:spPr>
          <a:xfrm>
            <a:off x="7945150" y="4551058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ea typeface="+mn-ea"/>
            </a:endParaRPr>
          </a:p>
        </p:txBody>
      </p:sp>
      <p:sp>
        <p:nvSpPr>
          <p:cNvPr id="77" name="文本框 76"/>
          <p:cNvSpPr txBox="1"/>
          <p:nvPr>
            <p:custDataLst>
              <p:tags r:id="rId9"/>
            </p:custDataLst>
          </p:nvPr>
        </p:nvSpPr>
        <p:spPr>
          <a:xfrm>
            <a:off x="7945150" y="3939988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04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82" name="平行四边形 81"/>
          <p:cNvSpPr/>
          <p:nvPr/>
        </p:nvSpPr>
        <p:spPr>
          <a:xfrm>
            <a:off x="9022080" y="78740"/>
            <a:ext cx="3711575" cy="478155"/>
          </a:xfrm>
          <a:prstGeom prst="parallelogram">
            <a:avLst>
              <a:gd name="adj" fmla="val 62034"/>
            </a:avLst>
          </a:prstGeom>
          <a:solidFill>
            <a:srgbClr val="FDF6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>
            <p:custDataLst>
              <p:tags r:id="rId10"/>
            </p:custDataLst>
          </p:nvPr>
        </p:nvSpPr>
        <p:spPr>
          <a:xfrm>
            <a:off x="4143306" y="3953330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79" name="文本框 78"/>
          <p:cNvSpPr txBox="1"/>
          <p:nvPr>
            <p:custDataLst>
              <p:tags r:id="rId11"/>
            </p:custDataLst>
          </p:nvPr>
        </p:nvSpPr>
        <p:spPr>
          <a:xfrm>
            <a:off x="3341443" y="3939988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03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80" name="文本框 79"/>
          <p:cNvSpPr txBox="1"/>
          <p:nvPr>
            <p:custDataLst>
              <p:tags r:id="rId12"/>
            </p:custDataLst>
          </p:nvPr>
        </p:nvSpPr>
        <p:spPr>
          <a:xfrm>
            <a:off x="3341443" y="4551058"/>
            <a:ext cx="3204783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ea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9435465" y="-44450"/>
            <a:ext cx="288480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内容标题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7"/>
          <p:cNvSpPr/>
          <p:nvPr/>
        </p:nvSpPr>
        <p:spPr>
          <a:xfrm>
            <a:off x="3175" y="592455"/>
            <a:ext cx="12186285" cy="1894205"/>
          </a:xfrm>
          <a:prstGeom prst="rect">
            <a:avLst/>
          </a:prstGeom>
          <a:blipFill rotWithShape="1">
            <a:blip r:embed="rId1"/>
            <a:tile tx="76200" ty="-215900" flip="x"/>
          </a:blipFill>
          <a:ln w="9525">
            <a:noFill/>
          </a:ln>
        </p:spPr>
        <p:txBody>
          <a:bodyPr anchor="ctr"/>
          <a:p>
            <a:endParaRPr>
              <a:solidFill>
                <a:srgbClr val="FFFFFF"/>
              </a:solidFill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811068" y="2364473"/>
            <a:ext cx="1433367" cy="1328699"/>
          </a:xfrm>
          <a:prstGeom prst="rect">
            <a:avLst/>
          </a:prstGeom>
        </p:spPr>
        <p:txBody>
          <a:bodyPr vert="horz" lIns="91440" tIns="0" rIns="91440" bIns="0" rtlCol="0" anchor="b">
            <a:normAutofit/>
          </a:bodyPr>
          <a:lstStyle>
            <a:lvl1pPr marL="228600" indent="-228600">
              <a:lnSpc>
                <a:spcPct val="120000"/>
              </a:lnSpc>
              <a:spcBef>
                <a:spcPts val="1000"/>
              </a:spcBef>
              <a:buSzPct val="75000"/>
              <a:buFont typeface="Arial" panose="020B0604020202020204" pitchFamily="34" charset="0"/>
              <a:buChar char="•"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5759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•"/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2pPr>
            <a:lvl3pPr marL="1007745" indent="-228600" fontAlgn="auto">
              <a:lnSpc>
                <a:spcPct val="12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‒"/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3pPr>
            <a:lvl4pPr marL="1511935" indent="-228600" fontAlgn="auto">
              <a:lnSpc>
                <a:spcPct val="10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4pPr>
            <a:lvl5pPr marL="1943735" indent="-228600" fontAlgn="auto">
              <a:lnSpc>
                <a:spcPct val="90000"/>
              </a:lnSpc>
              <a:spcBef>
                <a:spcPts val="500"/>
              </a:spcBef>
              <a:buSzPct val="75000"/>
              <a:buFont typeface="Arial" panose="020B0604020202020204" pitchFamily="34" charset="0"/>
              <a:buChar char="˃"/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marL="0" indent="0">
              <a:buNone/>
            </a:pPr>
            <a:r>
              <a:rPr lang="en-US" altLang="zh-CN" sz="7200" b="1">
                <a:solidFill>
                  <a:schemeClr val="bg1">
                    <a:lumMod val="65000"/>
                  </a:schemeClr>
                </a:solidFill>
              </a:rPr>
              <a:t>02</a:t>
            </a:r>
            <a:endParaRPr lang="en-US" altLang="zh-CN" sz="7200" b="1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5400" b="1"/>
              <a:t>在此输入标题</a:t>
            </a:r>
            <a:endParaRPr lang="zh-CN" altLang="en-US" sz="5400" b="1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-47625" y="404495"/>
            <a:ext cx="4130675" cy="228600"/>
          </a:xfrm>
          <a:prstGeom prst="rect">
            <a:avLst/>
          </a:prstGeom>
          <a:solidFill>
            <a:srgbClr val="FA887C">
              <a:alpha val="58000"/>
            </a:srgbClr>
          </a:solidFill>
          <a:ln>
            <a:noFill/>
          </a:ln>
          <a:effectLst>
            <a:softEdge rad="381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86065" y="2049145"/>
            <a:ext cx="4333875" cy="228600"/>
          </a:xfrm>
          <a:prstGeom prst="rect">
            <a:avLst/>
          </a:prstGeom>
          <a:solidFill>
            <a:srgbClr val="FA887C">
              <a:alpha val="58000"/>
            </a:srgbClr>
          </a:solidFill>
          <a:ln>
            <a:noFill/>
          </a:ln>
          <a:effectLst>
            <a:softEdge rad="38100"/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35065" y="6442075"/>
            <a:ext cx="6283325" cy="75565"/>
          </a:xfrm>
          <a:prstGeom prst="rect">
            <a:avLst/>
          </a:prstGeom>
          <a:solidFill>
            <a:srgbClr val="FA887C"/>
          </a:solidFill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-37465" y="-39370"/>
            <a:ext cx="12267565" cy="596900"/>
          </a:xfrm>
          <a:prstGeom prst="rect">
            <a:avLst/>
          </a:prstGeom>
          <a:solidFill>
            <a:srgbClr val="FA887C"/>
          </a:solidFill>
          <a:ln w="25400" cap="flat" cmpd="sng" algn="ctr">
            <a:noFill/>
            <a:prstDash val="solid"/>
          </a:ln>
          <a:effectLst>
            <a:reflection blurRad="6350" stA="50000" endA="300" endPos="38000" dir="5400000" sy="-100000" algn="bl" rotWithShape="0"/>
          </a:effectLst>
        </p:spPr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文本框 50"/>
          <p:cNvSpPr txBox="1"/>
          <p:nvPr>
            <p:custDataLst>
              <p:tags r:id="rId1"/>
            </p:custDataLst>
          </p:nvPr>
        </p:nvSpPr>
        <p:spPr>
          <a:xfrm>
            <a:off x="833120" y="2156143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 lnSpcReduction="10000"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</a:rPr>
              <a:t>单击此处输入内容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文本框 55"/>
          <p:cNvSpPr txBox="1"/>
          <p:nvPr>
            <p:custDataLst>
              <p:tags r:id="rId2"/>
            </p:custDataLst>
          </p:nvPr>
        </p:nvSpPr>
        <p:spPr>
          <a:xfrm>
            <a:off x="1635650" y="1558415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Autofit/>
          </a:bodyPr>
          <a:lstStyle>
            <a:defPPr>
              <a:defRPr lang="zh-CN"/>
            </a:defPPr>
            <a:lvl1pPr>
              <a:defRPr sz="2400"/>
            </a:lvl1pPr>
          </a:lstStyle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71" name="文本框 70"/>
          <p:cNvSpPr txBox="1"/>
          <p:nvPr>
            <p:custDataLst>
              <p:tags r:id="rId3"/>
            </p:custDataLst>
          </p:nvPr>
        </p:nvSpPr>
        <p:spPr>
          <a:xfrm>
            <a:off x="833120" y="1545074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01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72" name="文本框 71"/>
          <p:cNvSpPr txBox="1"/>
          <p:nvPr>
            <p:custDataLst>
              <p:tags r:id="rId4"/>
            </p:custDataLst>
          </p:nvPr>
        </p:nvSpPr>
        <p:spPr>
          <a:xfrm>
            <a:off x="6239356" y="1558415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73" name="文本框 72"/>
          <p:cNvSpPr txBox="1"/>
          <p:nvPr>
            <p:custDataLst>
              <p:tags r:id="rId5"/>
            </p:custDataLst>
          </p:nvPr>
        </p:nvSpPr>
        <p:spPr>
          <a:xfrm>
            <a:off x="5436827" y="2156143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4" name="文本框 73"/>
          <p:cNvSpPr txBox="1"/>
          <p:nvPr>
            <p:custDataLst>
              <p:tags r:id="rId6"/>
            </p:custDataLst>
          </p:nvPr>
        </p:nvSpPr>
        <p:spPr>
          <a:xfrm>
            <a:off x="5436827" y="1545074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/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02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75" name="文本框 74"/>
          <p:cNvSpPr txBox="1"/>
          <p:nvPr>
            <p:custDataLst>
              <p:tags r:id="rId7"/>
            </p:custDataLst>
          </p:nvPr>
        </p:nvSpPr>
        <p:spPr>
          <a:xfrm>
            <a:off x="8747679" y="3953330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800" b="1" dirty="0">
              <a:latin typeface="+mj-lt"/>
              <a:ea typeface="+mj-ea"/>
              <a:cs typeface="+mj-cs"/>
            </a:endParaRPr>
          </a:p>
        </p:txBody>
      </p:sp>
      <p:sp>
        <p:nvSpPr>
          <p:cNvPr id="76" name="文本框 75"/>
          <p:cNvSpPr txBox="1"/>
          <p:nvPr>
            <p:custDataLst>
              <p:tags r:id="rId8"/>
            </p:custDataLst>
          </p:nvPr>
        </p:nvSpPr>
        <p:spPr>
          <a:xfrm>
            <a:off x="7945150" y="4551058"/>
            <a:ext cx="3205450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ea typeface="+mn-ea"/>
            </a:endParaRPr>
          </a:p>
        </p:txBody>
      </p:sp>
      <p:sp>
        <p:nvSpPr>
          <p:cNvPr id="77" name="文本框 76"/>
          <p:cNvSpPr txBox="1"/>
          <p:nvPr>
            <p:custDataLst>
              <p:tags r:id="rId9"/>
            </p:custDataLst>
          </p:nvPr>
        </p:nvSpPr>
        <p:spPr>
          <a:xfrm>
            <a:off x="7945150" y="3939988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04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82" name="平行四边形 81"/>
          <p:cNvSpPr/>
          <p:nvPr/>
        </p:nvSpPr>
        <p:spPr>
          <a:xfrm>
            <a:off x="9022080" y="78740"/>
            <a:ext cx="3711575" cy="478155"/>
          </a:xfrm>
          <a:prstGeom prst="parallelogram">
            <a:avLst>
              <a:gd name="adj" fmla="val 62034"/>
            </a:avLst>
          </a:prstGeom>
          <a:solidFill>
            <a:srgbClr val="FDF6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8" name="文本框 77"/>
          <p:cNvSpPr txBox="1"/>
          <p:nvPr>
            <p:custDataLst>
              <p:tags r:id="rId10"/>
            </p:custDataLst>
          </p:nvPr>
        </p:nvSpPr>
        <p:spPr>
          <a:xfrm>
            <a:off x="4143306" y="3953330"/>
            <a:ext cx="2402921" cy="581050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zh-CN" altLang="en-US" sz="2800" b="1" dirty="0">
                <a:latin typeface="+mj-lt"/>
                <a:ea typeface="+mj-ea"/>
                <a:cs typeface="+mj-cs"/>
              </a:rPr>
              <a:t>输入标题</a:t>
            </a:r>
            <a:endParaRPr lang="zh-CN" altLang="en-US" sz="2400" dirty="0">
              <a:latin typeface="+mj-lt"/>
              <a:ea typeface="+mj-ea"/>
              <a:cs typeface="+mj-cs"/>
            </a:endParaRPr>
          </a:p>
        </p:txBody>
      </p:sp>
      <p:sp>
        <p:nvSpPr>
          <p:cNvPr id="79" name="文本框 78"/>
          <p:cNvSpPr txBox="1"/>
          <p:nvPr>
            <p:custDataLst>
              <p:tags r:id="rId11"/>
            </p:custDataLst>
          </p:nvPr>
        </p:nvSpPr>
        <p:spPr>
          <a:xfrm>
            <a:off x="3341443" y="3939988"/>
            <a:ext cx="787186" cy="5903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b" anchorCtr="0">
            <a:norm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4000" b="1">
                <a:solidFill>
                  <a:schemeClr val="accent1"/>
                </a:solidFill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en-US" altLang="zh-CN" sz="2800">
                <a:solidFill>
                  <a:srgbClr val="FA887C"/>
                </a:solidFill>
                <a:ea typeface="+mn-ea"/>
              </a:rPr>
              <a:t>03</a:t>
            </a:r>
            <a:endParaRPr lang="en-US" altLang="zh-CN" sz="2800">
              <a:solidFill>
                <a:srgbClr val="FA887C"/>
              </a:solidFill>
              <a:ea typeface="+mn-ea"/>
            </a:endParaRPr>
          </a:p>
        </p:txBody>
      </p:sp>
      <p:sp>
        <p:nvSpPr>
          <p:cNvPr id="80" name="文本框 79"/>
          <p:cNvSpPr txBox="1"/>
          <p:nvPr>
            <p:custDataLst>
              <p:tags r:id="rId12"/>
            </p:custDataLst>
          </p:nvPr>
        </p:nvSpPr>
        <p:spPr>
          <a:xfrm>
            <a:off x="3341443" y="4551058"/>
            <a:ext cx="3204783" cy="15170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normAutofit/>
          </a:bodyPr>
          <a:lstStyle>
            <a:defPPr>
              <a:defRPr lang="zh-CN"/>
            </a:defPPr>
            <a:lvl1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ea typeface="微软雅黑" panose="020B0503020204020204" charset="-122"/>
              </a:defRPr>
            </a:lvl1pPr>
            <a:lvl2pPr marL="742950" indent="-285750">
              <a:defRPr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>
              <a:defRPr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>
              <a:defRPr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>
              <a:defRPr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r>
              <a:rPr lang="zh-CN" altLang="en-US" sz="28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单击此处输入内容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dirty="0">
              <a:ea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13"/>
            </p:custDataLst>
          </p:nvPr>
        </p:nvSpPr>
        <p:spPr>
          <a:xfrm>
            <a:off x="9435465" y="-44450"/>
            <a:ext cx="288480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内容标题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矩形 80"/>
          <p:cNvSpPr/>
          <p:nvPr/>
        </p:nvSpPr>
        <p:spPr>
          <a:xfrm>
            <a:off x="-37465" y="-39370"/>
            <a:ext cx="12267565" cy="596900"/>
          </a:xfrm>
          <a:prstGeom prst="rect">
            <a:avLst/>
          </a:prstGeom>
          <a:solidFill>
            <a:srgbClr val="FA887C"/>
          </a:solidFill>
          <a:ln w="25400" cap="flat" cmpd="sng" algn="ctr">
            <a:noFill/>
            <a:prstDash val="solid"/>
          </a:ln>
          <a:effectLst>
            <a:reflection blurRad="6350" stA="50000" endA="300" endPos="38000" dir="5400000" sy="-100000" algn="bl" rotWithShape="0"/>
          </a:effectLst>
        </p:spPr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平行四边形 81"/>
          <p:cNvSpPr/>
          <p:nvPr/>
        </p:nvSpPr>
        <p:spPr>
          <a:xfrm>
            <a:off x="9022080" y="78740"/>
            <a:ext cx="3711575" cy="478155"/>
          </a:xfrm>
          <a:prstGeom prst="parallelogram">
            <a:avLst>
              <a:gd name="adj" fmla="val 62034"/>
            </a:avLst>
          </a:prstGeom>
          <a:solidFill>
            <a:srgbClr val="FDF6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9435465" y="-44450"/>
            <a:ext cx="2884805" cy="65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内容标题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图片 1" descr="C:\Users\Mr.金\Desktop\未标题-1.jpg未标题-1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471805" y="1130300"/>
            <a:ext cx="5372735" cy="2030730"/>
          </a:xfrm>
          <a:prstGeom prst="rect">
            <a:avLst/>
          </a:prstGeom>
        </p:spPr>
      </p:pic>
      <p:pic>
        <p:nvPicPr>
          <p:cNvPr id="4" name="图片 3" descr="C:\Users\Mr.金\Desktop\未标题-1.jpg未标题-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3"/>
          <a:srcRect/>
          <a:stretch>
            <a:fillRect/>
          </a:stretch>
        </p:blipFill>
        <p:spPr>
          <a:xfrm>
            <a:off x="6156325" y="1068705"/>
            <a:ext cx="5535930" cy="2092325"/>
          </a:xfrm>
          <a:prstGeom prst="rect">
            <a:avLst/>
          </a:prstGeom>
        </p:spPr>
      </p:pic>
      <p:sp>
        <p:nvSpPr>
          <p:cNvPr id="3" name="文本框 4"/>
          <p:cNvSpPr txBox="1"/>
          <p:nvPr>
            <p:custDataLst>
              <p:tags r:id="rId5"/>
            </p:custDataLst>
          </p:nvPr>
        </p:nvSpPr>
        <p:spPr>
          <a:xfrm>
            <a:off x="393844" y="3335473"/>
            <a:ext cx="5190920" cy="1188797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7" name="文本框 4"/>
          <p:cNvSpPr txBox="1"/>
          <p:nvPr>
            <p:custDataLst>
              <p:tags r:id="rId6"/>
            </p:custDataLst>
          </p:nvPr>
        </p:nvSpPr>
        <p:spPr>
          <a:xfrm>
            <a:off x="6326985" y="3335497"/>
            <a:ext cx="5190645" cy="2125503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ISCONTENTSTITLE" val="0"/>
  <p:tag name="KSO_WM_UNIT_PRESET_TEXT" val="Lorem ipsum dolor sit amet, consectetur adipisicing elit."/>
  <p:tag name="KSO_WM_UNIT_VALUE" val="6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3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a"/>
  <p:tag name="KSO_WM_UNIT_INDEX" val="1"/>
  <p:tag name="KSO_WM_UNIT_ID" val="custom20187308_7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101.xml><?xml version="1.0" encoding="utf-8"?>
<p:tagLst xmlns:p="http://schemas.openxmlformats.org/presentationml/2006/main">
  <p:tag name="KSO_WM_SLIDE_ID" val="custom20187308_7"/>
  <p:tag name="KSO_WM_SLIDE_TYPE" val="text"/>
  <p:tag name="KSO_WM_SLIDE_SUBTYPE" val="diag"/>
  <p:tag name="KSO_WM_SLIDE_ITEM_CNT" val="4"/>
  <p:tag name="KSO_WM_SLIDE_INDEX" val="7"/>
  <p:tag name="KSO_WM_SLIDE_SIZE" val="856.2*313.132"/>
  <p:tag name="KSO_WM_SLIDE_POSITION" val="56.1613*135.325"/>
  <p:tag name="KSO_WM_DIAGRAM_GROUP_CODE" val="l1-4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02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a"/>
  <p:tag name="KSO_WM_UNIT_INDEX" val="1"/>
  <p:tag name="KSO_WM_UNIT_ID" val="custom20187308_7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103.xml><?xml version="1.0" encoding="utf-8"?>
<p:tagLst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04.xml><?xml version="1.0" encoding="utf-8"?>
<p:tagLst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05.xml><?xml version="1.0" encoding="utf-8"?>
<p:tagLst xmlns:p="http://schemas.openxmlformats.org/presentationml/2006/main">
  <p:tag name="KSO_WM_UNIT_PRESET_TEXT" val="Supporting text here.&#13;You can use the icon library to filter and replace existing icon elements with one click.&#13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6.xml><?xml version="1.0" encoding="utf-8"?>
<p:tagLst xmlns:p="http://schemas.openxmlformats.org/presentationml/2006/main">
  <p:tag name="KSO_WM_UNIT_PRESET_TEXT" val="Supporting text here.&#13;You can use the icon library to filter and replace existing icon elements with one click.&#13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7.xml><?xml version="1.0" encoding="utf-8"?>
<p:tagLst xmlns:p="http://schemas.openxmlformats.org/presentationml/2006/main">
  <p:tag name="KSO_WM_SLIDE_ID" val="custom20187308_7"/>
  <p:tag name="KSO_WM_SLIDE_TYPE" val="text"/>
  <p:tag name="KSO_WM_SLIDE_SUBTYPE" val="diag"/>
  <p:tag name="KSO_WM_SLIDE_ITEM_CNT" val="4"/>
  <p:tag name="KSO_WM_SLIDE_INDEX" val="7"/>
  <p:tag name="KSO_WM_SLIDE_SIZE" val="856.2*313.132"/>
  <p:tag name="KSO_WM_SLIDE_POSITION" val="56.1613*135.325"/>
  <p:tag name="KSO_WM_DIAGRAM_GROUP_CODE" val="l1-4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0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1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1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0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1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1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1.xml><?xml version="1.0" encoding="utf-8"?>
<p:tagLst xmlns:p="http://schemas.openxmlformats.org/presentationml/2006/main">
  <p:tag name="KSO_WM_SLIDE_ID" val="custom20187308_3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87308"/>
  <p:tag name="KSO_WM_SLIDE_LAYOUT" val="a_b_e"/>
  <p:tag name="KSO_WM_SLIDE_LAYOUT_CNT" val="1_1_1"/>
</p:tagLst>
</file>

<file path=ppt/tags/tag11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1_1"/>
  <p:tag name="KSO_WM_UNIT_ID" val="diagram20170306_3*l_h_i*1_1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11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2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2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1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2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2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1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2_1"/>
  <p:tag name="KSO_WM_UNIT_ID" val="diagram20170306_3*l_h_i*1_2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1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4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4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4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4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1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4_1"/>
  <p:tag name="KSO_WM_UNIT_ID" val="diagram20170306_3*l_h_i*1_4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11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3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3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1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3_1"/>
  <p:tag name="KSO_WM_UNIT_ID" val="diagram20170306_3*l_h_i*1_3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11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3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3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1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1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20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a"/>
  <p:tag name="KSO_WM_UNIT_INDEX" val="1"/>
  <p:tag name="KSO_WM_UNIT_ID" val="custom20187308_7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121.xml><?xml version="1.0" encoding="utf-8"?>
<p:tagLst xmlns:p="http://schemas.openxmlformats.org/presentationml/2006/main">
  <p:tag name="KSO_WM_SLIDE_ID" val="custom20187308_7"/>
  <p:tag name="KSO_WM_SLIDE_TYPE" val="text"/>
  <p:tag name="KSO_WM_SLIDE_SUBTYPE" val="diag"/>
  <p:tag name="KSO_WM_SLIDE_ITEM_CNT" val="4"/>
  <p:tag name="KSO_WM_SLIDE_INDEX" val="7"/>
  <p:tag name="KSO_WM_SLIDE_SIZE" val="856.2*313.132"/>
  <p:tag name="KSO_WM_SLIDE_POSITION" val="56.1613*135.325"/>
  <p:tag name="KSO_WM_DIAGRAM_GROUP_CODE" val="l1-4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22.xml><?xml version="1.0" encoding="utf-8"?>
<p:tagLst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ISCONTENTSTITLE" val="0"/>
  <p:tag name="KSO_WM_UNIT_PRESET_TEXT" val="LOREM IPSUM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3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ISCONTENTSTITLE" val="0"/>
  <p:tag name="KSO_WM_UNIT_PRESET_TEXT" val="Lorem ipsum dolor sit amet, consectetur adipisicing elit."/>
  <p:tag name="KSO_WM_UNIT_VALUE" val="6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3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SLIDE_ID" val="custom20187308_3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87308"/>
  <p:tag name="KSO_WM_SLIDE_LAYOUT" val="a_b_e"/>
  <p:tag name="KSO_WM_SLIDE_LAYOUT_CNT" val="1_1_1"/>
</p:tagLst>
</file>

<file path=ppt/tags/tag12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1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1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2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1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1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2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1_1"/>
  <p:tag name="KSO_WM_UNIT_ID" val="diagram20170306_3*l_h_i*1_1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12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2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2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1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1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3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2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2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3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2_1"/>
  <p:tag name="KSO_WM_UNIT_ID" val="diagram20170306_3*l_h_i*1_2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1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4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4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4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4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4_1"/>
  <p:tag name="KSO_WM_UNIT_ID" val="diagram20170306_3*l_h_i*1_4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1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3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3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3_1"/>
  <p:tag name="KSO_WM_UNIT_ID" val="diagram20170306_3*l_h_i*1_3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1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3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3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38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a"/>
  <p:tag name="KSO_WM_UNIT_INDEX" val="1"/>
  <p:tag name="KSO_WM_UNIT_ID" val="custom20187308_7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139.xml><?xml version="1.0" encoding="utf-8"?>
<p:tagLst xmlns:p="http://schemas.openxmlformats.org/presentationml/2006/main">
  <p:tag name="KSO_WM_SLIDE_ID" val="custom20187308_7"/>
  <p:tag name="KSO_WM_SLIDE_TYPE" val="text"/>
  <p:tag name="KSO_WM_SLIDE_SUBTYPE" val="diag"/>
  <p:tag name="KSO_WM_SLIDE_ITEM_CNT" val="4"/>
  <p:tag name="KSO_WM_SLIDE_INDEX" val="7"/>
  <p:tag name="KSO_WM_SLIDE_SIZE" val="856.2*313.132"/>
  <p:tag name="KSO_WM_SLIDE_POSITION" val="56.1613*135.325"/>
  <p:tag name="KSO_WM_DIAGRAM_GROUP_CODE" val="l1-4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1_1"/>
  <p:tag name="KSO_WM_UNIT_ID" val="diagram20170306_3*l_h_i*1_1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140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a"/>
  <p:tag name="KSO_WM_UNIT_INDEX" val="1"/>
  <p:tag name="KSO_WM_UNIT_ID" val="custom20187308_7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141.xml><?xml version="1.0" encoding="utf-8"?>
<p:tagLst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42.xml><?xml version="1.0" encoding="utf-8"?>
<p:tagLst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43.xml><?xml version="1.0" encoding="utf-8"?>
<p:tagLst xmlns:p="http://schemas.openxmlformats.org/presentationml/2006/main">
  <p:tag name="KSO_WM_UNIT_PRESET_TEXT" val="Supporting text here.&#13;You can use the icon library to filter and replace existing icon elements with one click.&#13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4.xml><?xml version="1.0" encoding="utf-8"?>
<p:tagLst xmlns:p="http://schemas.openxmlformats.org/presentationml/2006/main">
  <p:tag name="KSO_WM_UNIT_PRESET_TEXT" val="Supporting text here.&#13;You can use the icon library to filter and replace existing icon elements with one click.&#13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5.xml><?xml version="1.0" encoding="utf-8"?>
<p:tagLst xmlns:p="http://schemas.openxmlformats.org/presentationml/2006/main">
  <p:tag name="KSO_WM_SLIDE_ID" val="custom20187308_7"/>
  <p:tag name="KSO_WM_SLIDE_TYPE" val="text"/>
  <p:tag name="KSO_WM_SLIDE_SUBTYPE" val="diag"/>
  <p:tag name="KSO_WM_SLIDE_ITEM_CNT" val="4"/>
  <p:tag name="KSO_WM_SLIDE_INDEX" val="7"/>
  <p:tag name="KSO_WM_SLIDE_SIZE" val="856.2*313.132"/>
  <p:tag name="KSO_WM_SLIDE_POSITION" val="56.1613*135.325"/>
  <p:tag name="KSO_WM_DIAGRAM_GROUP_CODE" val="l1-4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4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1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1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4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1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1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4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1_1"/>
  <p:tag name="KSO_WM_UNIT_ID" val="diagram20170306_3*l_h_i*1_1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14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2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2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2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2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5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2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2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5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2_1"/>
  <p:tag name="KSO_WM_UNIT_ID" val="diagram20170306_3*l_h_i*1_2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15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4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4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5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4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4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5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4_1"/>
  <p:tag name="KSO_WM_UNIT_ID" val="diagram20170306_3*l_h_i*1_4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15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3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3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5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3_1"/>
  <p:tag name="KSO_WM_UNIT_ID" val="diagram20170306_3*l_h_i*1_3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15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3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3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58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a"/>
  <p:tag name="KSO_WM_UNIT_INDEX" val="1"/>
  <p:tag name="KSO_WM_UNIT_ID" val="custom20187308_7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159.xml><?xml version="1.0" encoding="utf-8"?>
<p:tagLst xmlns:p="http://schemas.openxmlformats.org/presentationml/2006/main">
  <p:tag name="KSO_WM_SLIDE_ID" val="custom20187308_7"/>
  <p:tag name="KSO_WM_SLIDE_TYPE" val="text"/>
  <p:tag name="KSO_WM_SLIDE_SUBTYPE" val="diag"/>
  <p:tag name="KSO_WM_SLIDE_ITEM_CNT" val="4"/>
  <p:tag name="KSO_WM_SLIDE_INDEX" val="7"/>
  <p:tag name="KSO_WM_SLIDE_SIZE" val="856.2*313.132"/>
  <p:tag name="KSO_WM_SLIDE_POSITION" val="56.1613*135.325"/>
  <p:tag name="KSO_WM_DIAGRAM_GROUP_CODE" val="l1-4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2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2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60.xml><?xml version="1.0" encoding="utf-8"?>
<p:tagLst xmlns:p="http://schemas.openxmlformats.org/presentationml/2006/main">
  <p:tag name="KSO_WM_UNIT_ISCONTENTSTITLE" val="0"/>
  <p:tag name="KSO_WM_UNIT_PRESET_TEXT" val="THANKS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5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SLIDE_ID" val="custom20187308_15"/>
  <p:tag name="KSO_WM_SLIDE_TYPE" val="endPage"/>
  <p:tag name="KSO_WM_SLIDE_SUBTYPE" val="pureTxt"/>
  <p:tag name="KSO_WM_SLIDE_ITEM_CNT" val="1"/>
  <p:tag name="KSO_WM_SLIDE_INDEX" val="15"/>
  <p:tag name="KSO_WM_TAG_VERSION" val="1.0"/>
  <p:tag name="KSO_WM_BEAUTIFY_FLAG" val="#wm#"/>
  <p:tag name="KSO_WM_TEMPLATE_CATEGORY" val="custom"/>
  <p:tag name="KSO_WM_TEMPLATE_INDEX" val="20187308"/>
  <p:tag name="KSO_WM_SLIDE_LAYOUT" val="a"/>
  <p:tag name="KSO_WM_SLIDE_LAYOUT_CNT" val="1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2_1"/>
  <p:tag name="KSO_WM_UNIT_ID" val="diagram20170306_3*l_h_i*1_2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4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4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1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4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4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4_1"/>
  <p:tag name="KSO_WM_UNIT_ID" val="diagram20170306_3*l_h_i*1_4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3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3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3_1"/>
  <p:tag name="KSO_WM_UNIT_ID" val="diagram20170306_3*l_h_i*1_3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3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3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24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a"/>
  <p:tag name="KSO_WM_UNIT_INDEX" val="1"/>
  <p:tag name="KSO_WM_UNIT_ID" val="custom20187308_7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25.xml><?xml version="1.0" encoding="utf-8"?>
<p:tagLst xmlns:p="http://schemas.openxmlformats.org/presentationml/2006/main">
  <p:tag name="KSO_WM_SLIDE_ID" val="custom20187308_7"/>
  <p:tag name="KSO_WM_SLIDE_TYPE" val="text"/>
  <p:tag name="KSO_WM_SLIDE_SUBTYPE" val="diag"/>
  <p:tag name="KSO_WM_SLIDE_ITEM_CNT" val="4"/>
  <p:tag name="KSO_WM_SLIDE_INDEX" val="7"/>
  <p:tag name="KSO_WM_SLIDE_SIZE" val="856.2*313.132"/>
  <p:tag name="KSO_WM_SLIDE_POSITION" val="56.1613*135.325"/>
  <p:tag name="KSO_WM_DIAGRAM_GROUP_CODE" val="l1-4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26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a"/>
  <p:tag name="KSO_WM_UNIT_INDEX" val="1"/>
  <p:tag name="KSO_WM_UNIT_ID" val="custom20187308_7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27.xml><?xml version="1.0" encoding="utf-8"?>
<p:tagLst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28.xml><?xml version="1.0" encoding="utf-8"?>
<p:tagLst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29.xml><?xml version="1.0" encoding="utf-8"?>
<p:tagLst xmlns:p="http://schemas.openxmlformats.org/presentationml/2006/main">
  <p:tag name="KSO_WM_UNIT_PRESET_TEXT" val="Supporting text here.&#13;You can use the icon library to filter and replace existing icon elements with one click.&#13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PRESET_TEXT" val="Supporting text here.&#13;You can use the icon library to filter and replace existing icon elements with one click.&#13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31.xml><?xml version="1.0" encoding="utf-8"?>
<p:tagLst xmlns:p="http://schemas.openxmlformats.org/presentationml/2006/main">
  <p:tag name="KSO_WM_SLIDE_ID" val="custom20187308_7"/>
  <p:tag name="KSO_WM_SLIDE_TYPE" val="text"/>
  <p:tag name="KSO_WM_SLIDE_SUBTYPE" val="diag"/>
  <p:tag name="KSO_WM_SLIDE_ITEM_CNT" val="4"/>
  <p:tag name="KSO_WM_SLIDE_INDEX" val="7"/>
  <p:tag name="KSO_WM_SLIDE_SIZE" val="856.2*313.132"/>
  <p:tag name="KSO_WM_SLIDE_POSITION" val="56.1613*135.325"/>
  <p:tag name="KSO_WM_DIAGRAM_GROUP_CODE" val="l1-4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1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1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1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1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1_1"/>
  <p:tag name="KSO_WM_UNIT_ID" val="diagram20170306_3*l_h_i*1_1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3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2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2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2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2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2_1"/>
  <p:tag name="KSO_WM_UNIT_ID" val="diagram20170306_3*l_h_i*1_2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4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4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4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4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4_1"/>
  <p:tag name="KSO_WM_UNIT_ID" val="diagram20170306_3*l_h_i*1_4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3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3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3_1"/>
  <p:tag name="KSO_WM_UNIT_ID" val="diagram20170306_3*l_h_i*1_3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3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3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44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a"/>
  <p:tag name="KSO_WM_UNIT_INDEX" val="1"/>
  <p:tag name="KSO_WM_UNIT_ID" val="custom20187308_7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45.xml><?xml version="1.0" encoding="utf-8"?>
<p:tagLst xmlns:p="http://schemas.openxmlformats.org/presentationml/2006/main">
  <p:tag name="KSO_WM_SLIDE_ID" val="custom20187308_7"/>
  <p:tag name="KSO_WM_SLIDE_TYPE" val="text"/>
  <p:tag name="KSO_WM_SLIDE_SUBTYPE" val="diag"/>
  <p:tag name="KSO_WM_SLIDE_ITEM_CNT" val="4"/>
  <p:tag name="KSO_WM_SLIDE_INDEX" val="7"/>
  <p:tag name="KSO_WM_SLIDE_SIZE" val="856.2*313.132"/>
  <p:tag name="KSO_WM_SLIDE_POSITION" val="56.1613*135.325"/>
  <p:tag name="KSO_WM_DIAGRAM_GROUP_CODE" val="l1-4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46.xml><?xml version="1.0" encoding="utf-8"?>
<p:tagLst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ISCONTENTSTITLE" val="0"/>
  <p:tag name="KSO_WM_UNIT_PRESET_TEXT" val="LOREM IPSUM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3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ISCONTENTSTITLE" val="0"/>
  <p:tag name="KSO_WM_UNIT_PRESET_TEXT" val="Lorem ipsum dolor sit amet, consectetur adipisicing elit."/>
  <p:tag name="KSO_WM_UNIT_VALUE" val="6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3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SLIDE_ID" val="custom20187308_3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87308"/>
  <p:tag name="KSO_WM_SLIDE_LAYOUT" val="a_b_e"/>
  <p:tag name="KSO_WM_SLIDE_LAYOUT_CNT" val="1_1_1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1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1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1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1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5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1_1"/>
  <p:tag name="KSO_WM_UNIT_ID" val="diagram20170306_3*l_h_i*1_1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5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2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2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2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2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2_1"/>
  <p:tag name="KSO_WM_UNIT_ID" val="diagram20170306_3*l_h_i*1_2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4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4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4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4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4_1"/>
  <p:tag name="KSO_WM_UNIT_ID" val="diagram20170306_3*l_h_i*1_4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5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3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3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6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6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3_1"/>
  <p:tag name="KSO_WM_UNIT_ID" val="diagram20170306_3*l_h_i*1_3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3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3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62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a"/>
  <p:tag name="KSO_WM_UNIT_INDEX" val="1"/>
  <p:tag name="KSO_WM_UNIT_ID" val="custom20187308_7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63.xml><?xml version="1.0" encoding="utf-8"?>
<p:tagLst xmlns:p="http://schemas.openxmlformats.org/presentationml/2006/main">
  <p:tag name="KSO_WM_SLIDE_ID" val="custom20187308_7"/>
  <p:tag name="KSO_WM_SLIDE_TYPE" val="text"/>
  <p:tag name="KSO_WM_SLIDE_SUBTYPE" val="diag"/>
  <p:tag name="KSO_WM_SLIDE_ITEM_CNT" val="4"/>
  <p:tag name="KSO_WM_SLIDE_INDEX" val="7"/>
  <p:tag name="KSO_WM_SLIDE_SIZE" val="856.2*313.132"/>
  <p:tag name="KSO_WM_SLIDE_POSITION" val="56.1613*135.325"/>
  <p:tag name="KSO_WM_DIAGRAM_GROUP_CODE" val="l1-4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64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a"/>
  <p:tag name="KSO_WM_UNIT_INDEX" val="1"/>
  <p:tag name="KSO_WM_UNIT_ID" val="custom20187308_7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65.xml><?xml version="1.0" encoding="utf-8"?>
<p:tagLst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66.xml><?xml version="1.0" encoding="utf-8"?>
<p:tagLst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67.xml><?xml version="1.0" encoding="utf-8"?>
<p:tagLst xmlns:p="http://schemas.openxmlformats.org/presentationml/2006/main">
  <p:tag name="KSO_WM_UNIT_PRESET_TEXT" val="Supporting text here.&#13;You can use the icon library to filter and replace existing icon elements with one click.&#13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UNIT_PRESET_TEXT" val="Supporting text here.&#13;You can use the icon library to filter and replace existing icon elements with one click.&#13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69.xml><?xml version="1.0" encoding="utf-8"?>
<p:tagLst xmlns:p="http://schemas.openxmlformats.org/presentationml/2006/main">
  <p:tag name="KSO_WM_SLIDE_ID" val="custom20187308_7"/>
  <p:tag name="KSO_WM_SLIDE_TYPE" val="text"/>
  <p:tag name="KSO_WM_SLIDE_SUBTYPE" val="diag"/>
  <p:tag name="KSO_WM_SLIDE_ITEM_CNT" val="4"/>
  <p:tag name="KSO_WM_SLIDE_INDEX" val="7"/>
  <p:tag name="KSO_WM_SLIDE_SIZE" val="856.2*313.132"/>
  <p:tag name="KSO_WM_SLIDE_POSITION" val="56.1613*135.325"/>
  <p:tag name="KSO_WM_DIAGRAM_GROUP_CODE" val="l1-4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7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1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1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7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1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1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1_1"/>
  <p:tag name="KSO_WM_UNIT_ID" val="diagram20170306_3*l_h_i*1_1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2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2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2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2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2_1"/>
  <p:tag name="KSO_WM_UNIT_ID" val="diagram20170306_3*l_h_i*1_2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4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4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4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4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7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4_1"/>
  <p:tag name="KSO_WM_UNIT_ID" val="diagram20170306_3*l_h_i*1_4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3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3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8.xml><?xml version="1.0" encoding="utf-8"?>
<p:tagLst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3_1"/>
  <p:tag name="KSO_WM_UNIT_ID" val="diagram20170306_3*l_h_i*1_3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3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3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82.xml><?xml version="1.0" encoding="utf-8"?>
<p:tagLst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4"/>
  <p:tag name="KSO_WM_UNIT_TYPE" val="a"/>
  <p:tag name="KSO_WM_UNIT_INDEX" val="1"/>
  <p:tag name="KSO_WM_UNIT_ID" val="custom20187308_7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0"/>
</p:tagLst>
</file>

<file path=ppt/tags/tag83.xml><?xml version="1.0" encoding="utf-8"?>
<p:tagLst xmlns:p="http://schemas.openxmlformats.org/presentationml/2006/main">
  <p:tag name="KSO_WM_SLIDE_ID" val="custom20187308_7"/>
  <p:tag name="KSO_WM_SLIDE_TYPE" val="text"/>
  <p:tag name="KSO_WM_SLIDE_SUBTYPE" val="diag"/>
  <p:tag name="KSO_WM_SLIDE_ITEM_CNT" val="4"/>
  <p:tag name="KSO_WM_SLIDE_INDEX" val="7"/>
  <p:tag name="KSO_WM_SLIDE_SIZE" val="856.2*313.132"/>
  <p:tag name="KSO_WM_SLIDE_POSITION" val="56.1613*135.325"/>
  <p:tag name="KSO_WM_DIAGRAM_GROUP_CODE" val="l1-4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84.xml><?xml version="1.0" encoding="utf-8"?>
<p:tagLst xmlns:p="http://schemas.openxmlformats.org/presentationml/2006/main">
  <p:tag name="KSO_WM_UNIT_PRESET_TEXT" val="01"/>
  <p:tag name="KSO_WM_UNIT_VALUE" val="1"/>
  <p:tag name="KSO_WM_UNIT_HIGHLIGHT" val="0"/>
  <p:tag name="KSO_WM_UNIT_COMPATIBLE" val="0"/>
  <p:tag name="KSO_WM_UNIT_DIAGRAM_ISNUMVISUAL" val="0"/>
  <p:tag name="KSO_WM_UNIT_DIAGRAM_ISREFERUNIT" val="0"/>
  <p:tag name="KSO_WM_UNIT_TYPE" val="e"/>
  <p:tag name="KSO_WM_UNIT_INDEX" val="1"/>
  <p:tag name="KSO_WM_UNIT_ID" val="custom20187308_3*e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ISCONTENTSTITLE" val="0"/>
  <p:tag name="KSO_WM_UNIT_PRESET_TEXT" val="LOREM IPSUM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3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ISCONTENTSTITLE" val="0"/>
  <p:tag name="KSO_WM_UNIT_PRESET_TEXT" val="Lorem ipsum dolor sit amet, consectetur adipisicing elit."/>
  <p:tag name="KSO_WM_UNIT_VALUE" val="62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187308_3*b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SLIDE_ID" val="custom20187308_3"/>
  <p:tag name="KSO_WM_SLIDE_TYPE" val="sectionTitle"/>
  <p:tag name="KSO_WM_SLIDE_SUBTYPE" val="pureTxt"/>
  <p:tag name="KSO_WM_SLIDE_ITEM_CNT" val="0"/>
  <p:tag name="KSO_WM_SLIDE_INDEX" val="3"/>
  <p:tag name="KSO_WM_TAG_VERSION" val="1.0"/>
  <p:tag name="KSO_WM_BEAUTIFY_FLAG" val="#wm#"/>
  <p:tag name="KSO_WM_TEMPLATE_CATEGORY" val="custom"/>
  <p:tag name="KSO_WM_TEMPLATE_INDEX" val="20187308"/>
  <p:tag name="KSO_WM_SLIDE_LAYOUT" val="a_b_e"/>
  <p:tag name="KSO_WM_SLIDE_LAYOUT_CNT" val="1_1_1"/>
</p:tagLst>
</file>

<file path=ppt/tags/tag8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1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1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8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1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1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9.xml><?xml version="1.0" encoding="utf-8"?>
<p:tagLst xmlns:p="http://schemas.openxmlformats.org/presentationml/2006/main">
  <p:tag name="KSO_WM_UNIT_ISCONTENTSTITLE" val="0"/>
  <p:tag name="KSO_WM_UNIT_PRESET_TEXT" val="LOREM IPSUM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3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1_1"/>
  <p:tag name="KSO_WM_UNIT_ID" val="diagram20170306_3*l_h_i*1_1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91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2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2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92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2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2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93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2_1"/>
  <p:tag name="KSO_WM_UNIT_ID" val="diagram20170306_3*l_h_i*1_2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94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4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4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95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4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4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96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4_1"/>
  <p:tag name="KSO_WM_UNIT_ID" val="diagram20170306_3*l_h_i*1_4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97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a"/>
  <p:tag name="KSO_WM_UNIT_INDEX" val="1_3_1"/>
  <p:tag name="KSO_WM_UNIT_LAYERLEVEL" val="1_1_1"/>
  <p:tag name="KSO_WM_UNIT_VALUE" val="8"/>
  <p:tag name="KSO_WM_UNIT_HIGHLIGHT" val="0"/>
  <p:tag name="KSO_WM_UNIT_COMPATIBLE" val="0"/>
  <p:tag name="KSO_WM_UNIT_CLEAR" val="0"/>
  <p:tag name="KSO_WM_UNIT_PRESET_TEXT_INDEX" val="3"/>
  <p:tag name="KSO_WM_UNIT_PRESET_TEXT_LEN" val="12"/>
  <p:tag name="KSO_WM_DIAGRAM_GROUP_CODE" val="l1-1"/>
  <p:tag name="KSO_WM_UNIT_ID" val="diagram20170306_3*l_h_a*1_3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ags/tag98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i"/>
  <p:tag name="KSO_WM_UNIT_INDEX" val="1_3_1"/>
  <p:tag name="KSO_WM_UNIT_ID" val="diagram20170306_3*l_h_i*1_3_1"/>
  <p:tag name="KSO_WM_UNIT_LAYERLEVEL" val="1_1_1"/>
  <p:tag name="KSO_WM_DIAGRAM_GROUP_CODE" val="l1-1"/>
  <p:tag name="KSO_WM_UNIT_TEXT_FILL_FORE_SCHEMECOLOR_INDEX" val="5"/>
  <p:tag name="KSO_WM_UNIT_TEXT_FILL_TYPE" val="1"/>
  <p:tag name="KSO_WM_UNIT_USESOURCEFORMAT_APPLY" val="0"/>
  <p:tag name="KSO_WM_UNIT_DIAGRAM_SCHEMECOLOR_ID" val="1"/>
</p:tagLst>
</file>

<file path=ppt/tags/tag99.xml><?xml version="1.0" encoding="utf-8"?>
<p:tagLst xmlns:p="http://schemas.openxmlformats.org/presentationml/2006/main">
  <p:tag name="KSO_WM_TAG_VERSION" val="1.0"/>
  <p:tag name="KSO_WM_BEAUTIFY_FLAG" val="#wm#"/>
  <p:tag name="KSO_WM_TEMPLATE_CATEGORY" val="diagram"/>
  <p:tag name="KSO_WM_TEMPLATE_INDEX" val="20170306"/>
  <p:tag name="KSO_WM_UNIT_TYPE" val="l_h_f"/>
  <p:tag name="KSO_WM_UNIT_INDEX" val="1_3_1"/>
  <p:tag name="KSO_WM_UNIT_LAYERLEVEL" val="1_1_1"/>
  <p:tag name="KSO_WM_UNIT_VALUE" val="60"/>
  <p:tag name="KSO_WM_UNIT_HIGHLIGHT" val="0"/>
  <p:tag name="KSO_WM_UNIT_COMPATIBLE" val="0"/>
  <p:tag name="KSO_WM_UNIT_CLEAR" val="0"/>
  <p:tag name="KSO_WM_UNIT_PRESET_TEXT_INDEX" val="4"/>
  <p:tag name="KSO_WM_UNIT_PRESET_TEXT_LEN" val="83"/>
  <p:tag name="KSO_WM_DIAGRAM_GROUP_CODE" val="l1-1"/>
  <p:tag name="KSO_WM_UNIT_ID" val="diagram20170306_3*l_h_f*1_3_1"/>
  <p:tag name="KSO_WM_UNIT_TEXT_FILL_FORE_SCHEMECOLOR_INDEX" val="13"/>
  <p:tag name="KSO_WM_UNIT_TEXT_FILL_TYPE" val="1"/>
  <p:tag name="KSO_WM_UNIT_USESOURCEFORMAT_APPLY" val="0"/>
  <p:tag name="KSO_WM_UNIT_DIAGRAM_SCHEMECOLOR_ID" val="1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749</Words>
  <Application>WPS 演示</Application>
  <PresentationFormat>宽屏</PresentationFormat>
  <Paragraphs>319</Paragraphs>
  <Slides>19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黑体</vt:lpstr>
      <vt:lpstr>Calibri</vt:lpstr>
      <vt:lpstr>Arial Unicode MS</vt:lpstr>
      <vt:lpstr>等线</vt:lpstr>
      <vt:lpstr>Office 主题​​</vt:lpstr>
      <vt:lpstr>PowerPoint 演示文稿</vt:lpstr>
      <vt:lpstr>目 录</vt:lpstr>
      <vt:lpstr>在此输入标题</vt:lpstr>
      <vt:lpstr>PowerPoint 演示文稿</vt:lpstr>
      <vt:lpstr>PowerPoint 演示文稿</vt:lpstr>
      <vt:lpstr>PowerPoint 演示文稿</vt:lpstr>
      <vt:lpstr>在此输入标题</vt:lpstr>
      <vt:lpstr>PowerPoint 演示文稿</vt:lpstr>
      <vt:lpstr>PowerPoint 演示文稿</vt:lpstr>
      <vt:lpstr>PowerPoint 演示文稿</vt:lpstr>
      <vt:lpstr>在此输入标题</vt:lpstr>
      <vt:lpstr>PowerPoint 演示文稿</vt:lpstr>
      <vt:lpstr>PowerPoint 演示文稿</vt:lpstr>
      <vt:lpstr>PowerPoint 演示文稿</vt:lpstr>
      <vt:lpstr>在此输入标题</vt:lpstr>
      <vt:lpstr>PowerPoint 演示文稿</vt:lpstr>
      <vt:lpstr>PowerPoint 演示文稿</vt:lpstr>
      <vt:lpstr>PowerPoint 演示文稿</vt:lpstr>
      <vt:lpstr>谢 谢 观 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Past</cp:lastModifiedBy>
  <cp:revision>399</cp:revision>
  <dcterms:created xsi:type="dcterms:W3CDTF">2017-08-03T09:01:00Z</dcterms:created>
  <dcterms:modified xsi:type="dcterms:W3CDTF">2019-01-21T08:29:48Z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