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60" r:id="rId4"/>
    <p:sldId id="264" r:id="rId5"/>
    <p:sldId id="261" r:id="rId6"/>
    <p:sldId id="272" r:id="rId7"/>
    <p:sldId id="262" r:id="rId8"/>
    <p:sldId id="275" r:id="rId9"/>
    <p:sldId id="263" r:id="rId10"/>
    <p:sldId id="278" r:id="rId11"/>
    <p:sldId id="26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4631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0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BB0DD2-2EEE-45DF-BD04-D1DA75BC21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D1693D1-F1FF-4F58-8DAE-B62AE4EBB1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6B80E0-2709-4508-B6C6-D5CAE5EF2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16CA0A0-AE60-42F4-BB2C-1C1360955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216DC5A-3CFD-4F42-9046-C898A53A9D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205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958CAC1-3889-4B23-914C-E34C9EEC8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7165B96-B094-438C-8CAC-94CBD45B4C4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E700004-B691-4329-96BE-02DF7C4CA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EB80F7-8A7A-4F33-AD0D-024E81F43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D0980E-0CE5-4063-BB8D-F564B2B27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661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A0FCC30-9ACF-4E3E-A2AD-DEFCAD9FAB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054D75F-3791-4507-8BD5-A1F04EECBE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B8E09C2-5C09-4A03-8AC0-C601D7435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F13B93-1F74-4D14-A922-A2198A0B3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6B3505-3717-4D9C-B959-AA49FDFF3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70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658DC2-AA26-490E-9E13-546DFFE434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6170"/>
            <a:ext cx="10515600" cy="654008"/>
          </a:xfrm>
        </p:spPr>
        <p:txBody>
          <a:bodyPr>
            <a:normAutofit/>
          </a:bodyPr>
          <a:lstStyle>
            <a:lvl1pPr algn="ctr">
              <a:defRPr sz="3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6F43572-C8DE-4B1E-8901-F2D4FDBAC4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90178"/>
            <a:ext cx="10515600" cy="5286785"/>
          </a:xfrm>
        </p:spPr>
        <p:txBody>
          <a:bodyPr/>
          <a:lstStyle>
            <a:lvl1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61E9D2-E590-4721-A9D0-6A7DD13B1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4A3AF49-8915-499C-864C-FD80A5000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27FBD1-9370-4A39-A41B-6BBD3484B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419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C37D73-D909-46ED-AEB6-12E5CC3258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C27D1F-C86E-4CC2-A175-79A8752D4C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2DF8F85-FA90-47CC-9D6C-C557F963F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13F311-B7B1-44EC-BC57-F1AE7137D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D73170F-8656-4EAD-B929-FE18DE52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41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B2E5B61-031C-421A-A8FB-C0693358D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D468728-66D2-403A-849D-73C9B33565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FF4DDF9-C9A9-4EDF-B513-E3AED4D61A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BB17563-80A5-4DF7-97FE-C8975C191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69AB6E9-E50B-41F4-81A8-97B21F2E1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603C73-34EA-43F0-9129-9CECCB189A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4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8DD4AB-0587-45B1-BA1C-D032761E9F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3593CA-2072-45E3-A3D1-2AAD9E6D59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DF06075-77FD-4DC2-99E6-4718307396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58D24A17-F6A1-42DF-B031-A979E1BADA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EC653D8-5B3B-47EC-815A-43807FBCB4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69CF584-9247-4207-85AE-0A96BA600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6268249-ABEF-47B9-83A7-3E722EDBE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2D92B20C-F676-4A88-A9EA-8E9F9BC75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061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F0FAF1-BF96-4CFC-8E14-7FEAB5A42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048E499-0B31-43BE-BAB8-64C4D082F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BE89403-4EFC-4DCB-9036-24DC97440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65EE56B-D172-4060-A379-D382D80F3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6940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7FF4F97-CE47-4B1A-BC5C-65BDBF95C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605D23-0BAF-4A42-BACF-711958E54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7CF47D-4AB3-4533-A8DB-56D098744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445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4D70BA-C072-4D85-81F7-DD8D42A41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7C43D86-5D4C-43FC-B103-B19123728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0EAF500-388B-4C43-B070-D16907D72B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063B567-E207-4CE8-AB12-466A328C5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6AA1E7E-394F-4002-BFB4-6F0428BAA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D991781-2CB0-4FE7-BC47-2B8E92710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203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A7C8F7-BCA8-4957-8E38-4532AB368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929F5EB-B69A-44CB-BC00-CFCC3E2FC9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A33C9F7-08A8-4B15-A447-B41AE6A51C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B5E22E8-CE8B-4FAD-B6A8-A07012F09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ECDCFB8-E792-43E8-B1D5-CB868FA5E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5F5EFB5-44E8-4729-9FED-7B10963E4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19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B609650-CEA0-4996-BEE7-5AB79F6FD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E025068-FAB4-4D2D-9229-B11C9EA9A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4D7B03A-5B9B-4192-A3B6-F0C103C93F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66CA9-6F03-4018-A1D7-09E16AAF9DD7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8071120-D5CA-4821-985F-39848C2489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4A2183-4895-4AF1-89A6-3C03D6B34A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37A71E-8D48-421F-9449-CDF2F0F51D1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942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F851663-842A-4D6D-A938-4CA76819D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2041"/>
            <a:ext cx="12192000" cy="695295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7BB6C59-4AA3-49D3-8E0E-9D93FE184B54}"/>
              </a:ext>
            </a:extLst>
          </p:cNvPr>
          <p:cNvSpPr txBox="1"/>
          <p:nvPr/>
        </p:nvSpPr>
        <p:spPr>
          <a:xfrm>
            <a:off x="7905508" y="5660722"/>
            <a:ext cx="4595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授课教师：</a:t>
            </a:r>
            <a:r>
              <a:rPr lang="en-US" altLang="zh-CN" sz="2400" b="1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400" b="1" dirty="0">
              <a:solidFill>
                <a:srgbClr val="0146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76BD17B-E94F-43F5-9AB2-E68C3A693864}"/>
              </a:ext>
            </a:extLst>
          </p:cNvPr>
          <p:cNvSpPr txBox="1"/>
          <p:nvPr/>
        </p:nvSpPr>
        <p:spPr>
          <a:xfrm>
            <a:off x="7905508" y="6250288"/>
            <a:ext cx="4595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2400" b="1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XXXXXXXXX</a:t>
            </a:r>
            <a:endParaRPr lang="zh-CN" altLang="en-US" sz="2400" b="1" dirty="0">
              <a:solidFill>
                <a:srgbClr val="0146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61B47A2-BF82-4080-BA95-05F7817A05A1}"/>
              </a:ext>
            </a:extLst>
          </p:cNvPr>
          <p:cNvSpPr txBox="1"/>
          <p:nvPr/>
        </p:nvSpPr>
        <p:spPr>
          <a:xfrm>
            <a:off x="1836516" y="6099043"/>
            <a:ext cx="45951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b="1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3200" b="1" dirty="0" smtClean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   </a:t>
            </a:r>
            <a:r>
              <a:rPr lang="en-US" altLang="zh-CN" sz="3200" b="1" dirty="0" smtClean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3200" b="1" dirty="0">
              <a:solidFill>
                <a:srgbClr val="0146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59F689E-FC0D-404D-9BF7-2331535A4766}"/>
              </a:ext>
            </a:extLst>
          </p:cNvPr>
          <p:cNvSpPr txBox="1"/>
          <p:nvPr/>
        </p:nvSpPr>
        <p:spPr>
          <a:xfrm>
            <a:off x="1836517" y="5660722"/>
            <a:ext cx="45951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《*********》</a:t>
            </a:r>
            <a:r>
              <a:rPr lang="zh-CN" altLang="en-US" sz="2400" b="1" dirty="0" smtClean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</a:t>
            </a:r>
            <a:endParaRPr lang="zh-CN" altLang="en-US" sz="2400" b="1" dirty="0">
              <a:solidFill>
                <a:srgbClr val="0146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99150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674284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E4AA107-2237-42CD-ACD3-DA7D914047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967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6937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0026E84-F8F8-4851-B84D-3826EE13C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246"/>
            <a:ext cx="12066532" cy="65297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A766BE-9997-45EC-8860-C54A93E1B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133" y="1462149"/>
            <a:ext cx="6049999" cy="353983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EE434C0-8459-4172-A335-BC326BEAD07A}"/>
              </a:ext>
            </a:extLst>
          </p:cNvPr>
          <p:cNvCxnSpPr>
            <a:cxnSpLocks/>
          </p:cNvCxnSpPr>
          <p:nvPr/>
        </p:nvCxnSpPr>
        <p:spPr>
          <a:xfrm flipH="1">
            <a:off x="4709544" y="328246"/>
            <a:ext cx="1" cy="5336006"/>
          </a:xfrm>
          <a:prstGeom prst="line">
            <a:avLst/>
          </a:prstGeom>
          <a:ln w="76200">
            <a:solidFill>
              <a:srgbClr val="01463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CD4068F7-4964-4D8C-92B7-798EC3C8CE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5860" y="866037"/>
            <a:ext cx="997482" cy="997482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CF8EDB69-FC73-4C79-826F-6D939D553840}"/>
              </a:ext>
            </a:extLst>
          </p:cNvPr>
          <p:cNvSpPr txBox="1"/>
          <p:nvPr/>
        </p:nvSpPr>
        <p:spPr>
          <a:xfrm>
            <a:off x="5395975" y="956914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014631"/>
                </a:solidFill>
              </a:rPr>
              <a:t>1</a:t>
            </a:r>
            <a:endParaRPr lang="zh-CN" altLang="en-US" sz="4400" b="1" dirty="0">
              <a:solidFill>
                <a:srgbClr val="014631"/>
              </a:solidFill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50E470CE-6EA3-464D-A06F-8634EC8A720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5860" y="2314521"/>
            <a:ext cx="997482" cy="99748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8B6FB6F9-C473-4E19-8E74-A198FB18E17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5860" y="3635681"/>
            <a:ext cx="997482" cy="997482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0328D10E-EF9D-4D54-BDEA-4C484098802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45860" y="4922112"/>
            <a:ext cx="997482" cy="99748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332AC049-1D88-4FE0-82EC-009550BC9C18}"/>
              </a:ext>
            </a:extLst>
          </p:cNvPr>
          <p:cNvSpPr txBox="1"/>
          <p:nvPr/>
        </p:nvSpPr>
        <p:spPr>
          <a:xfrm>
            <a:off x="5409478" y="2405678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014631"/>
                </a:solidFill>
              </a:rPr>
              <a:t>2</a:t>
            </a:r>
            <a:endParaRPr lang="zh-CN" altLang="en-US" sz="4400" b="1" dirty="0">
              <a:solidFill>
                <a:srgbClr val="014631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0D5CF70-A41C-4AAD-BD0F-0F8245504AE8}"/>
              </a:ext>
            </a:extLst>
          </p:cNvPr>
          <p:cNvSpPr txBox="1"/>
          <p:nvPr/>
        </p:nvSpPr>
        <p:spPr>
          <a:xfrm>
            <a:off x="5399831" y="3738694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014631"/>
                </a:solidFill>
              </a:rPr>
              <a:t>3</a:t>
            </a:r>
            <a:endParaRPr lang="zh-CN" altLang="en-US" sz="4400" b="1" dirty="0">
              <a:solidFill>
                <a:srgbClr val="014631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554868C-FE79-42A1-9EB9-68E9F370F0B8}"/>
              </a:ext>
            </a:extLst>
          </p:cNvPr>
          <p:cNvSpPr txBox="1"/>
          <p:nvPr/>
        </p:nvSpPr>
        <p:spPr>
          <a:xfrm>
            <a:off x="5424909" y="5013842"/>
            <a:ext cx="49725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rgbClr val="014631"/>
                </a:solidFill>
              </a:rPr>
              <a:t>4</a:t>
            </a:r>
            <a:endParaRPr lang="zh-CN" altLang="en-US" sz="4400" b="1" dirty="0">
              <a:solidFill>
                <a:srgbClr val="014631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8612AC6-1695-4F1D-AD02-5F4DCB93D012}"/>
              </a:ext>
            </a:extLst>
          </p:cNvPr>
          <p:cNvSpPr txBox="1"/>
          <p:nvPr/>
        </p:nvSpPr>
        <p:spPr>
          <a:xfrm>
            <a:off x="6447099" y="1064871"/>
            <a:ext cx="5278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4C46733-FBA9-4208-AB15-5D857E077DCC}"/>
              </a:ext>
            </a:extLst>
          </p:cNvPr>
          <p:cNvSpPr txBox="1"/>
          <p:nvPr/>
        </p:nvSpPr>
        <p:spPr>
          <a:xfrm>
            <a:off x="6446968" y="2563750"/>
            <a:ext cx="5278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6B947BF-83E7-4D3D-8B00-B531C89C5162}"/>
              </a:ext>
            </a:extLst>
          </p:cNvPr>
          <p:cNvSpPr txBox="1"/>
          <p:nvPr/>
        </p:nvSpPr>
        <p:spPr>
          <a:xfrm>
            <a:off x="6446705" y="3842034"/>
            <a:ext cx="5278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FF5078C-4E30-4CAA-9B22-62461530845A}"/>
              </a:ext>
            </a:extLst>
          </p:cNvPr>
          <p:cNvSpPr txBox="1"/>
          <p:nvPr/>
        </p:nvSpPr>
        <p:spPr>
          <a:xfrm>
            <a:off x="6422971" y="5163434"/>
            <a:ext cx="52780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601962124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0026E84-F8F8-4851-B84D-3826EE13C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246"/>
            <a:ext cx="12066532" cy="65297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A766BE-9997-45EC-8860-C54A93E1B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133" y="1462149"/>
            <a:ext cx="6049998" cy="353983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EE434C0-8459-4172-A335-BC326BEAD07A}"/>
              </a:ext>
            </a:extLst>
          </p:cNvPr>
          <p:cNvCxnSpPr>
            <a:cxnSpLocks/>
          </p:cNvCxnSpPr>
          <p:nvPr/>
        </p:nvCxnSpPr>
        <p:spPr>
          <a:xfrm flipH="1">
            <a:off x="4709544" y="328246"/>
            <a:ext cx="1" cy="5336006"/>
          </a:xfrm>
          <a:prstGeom prst="line">
            <a:avLst/>
          </a:prstGeom>
          <a:ln w="76200">
            <a:solidFill>
              <a:srgbClr val="01463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CD4068F7-4964-4D8C-92B7-798EC3C8CE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3620" y="2315771"/>
            <a:ext cx="1538598" cy="15385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07373C-78CA-4A60-86FF-DEB96AADB2D4}"/>
              </a:ext>
            </a:extLst>
          </p:cNvPr>
          <p:cNvSpPr txBox="1"/>
          <p:nvPr/>
        </p:nvSpPr>
        <p:spPr>
          <a:xfrm>
            <a:off x="5352372" y="2484905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014631"/>
                </a:solidFill>
              </a:rPr>
              <a:t>1</a:t>
            </a:r>
            <a:endParaRPr lang="zh-CN" altLang="en-US" sz="7200" b="1" dirty="0">
              <a:solidFill>
                <a:srgbClr val="01463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E9ED2E-DDE0-43C2-BB05-1F324404B3D6}"/>
              </a:ext>
            </a:extLst>
          </p:cNvPr>
          <p:cNvSpPr txBox="1"/>
          <p:nvPr/>
        </p:nvSpPr>
        <p:spPr>
          <a:xfrm>
            <a:off x="6452218" y="2673083"/>
            <a:ext cx="4919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029763899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A26701F0-BF68-418A-B743-BD24FEC9C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24064024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0026E84-F8F8-4851-B84D-3826EE13C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246"/>
            <a:ext cx="12066532" cy="65297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A766BE-9997-45EC-8860-C54A93E1B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133" y="1462149"/>
            <a:ext cx="6049998" cy="353983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EE434C0-8459-4172-A335-BC326BEAD07A}"/>
              </a:ext>
            </a:extLst>
          </p:cNvPr>
          <p:cNvCxnSpPr>
            <a:cxnSpLocks/>
          </p:cNvCxnSpPr>
          <p:nvPr/>
        </p:nvCxnSpPr>
        <p:spPr>
          <a:xfrm flipH="1">
            <a:off x="4709544" y="328246"/>
            <a:ext cx="1" cy="5336006"/>
          </a:xfrm>
          <a:prstGeom prst="line">
            <a:avLst/>
          </a:prstGeom>
          <a:ln w="76200">
            <a:solidFill>
              <a:srgbClr val="01463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CD4068F7-4964-4D8C-92B7-798EC3C8CE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3620" y="2315771"/>
            <a:ext cx="1538598" cy="15385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07373C-78CA-4A60-86FF-DEB96AADB2D4}"/>
              </a:ext>
            </a:extLst>
          </p:cNvPr>
          <p:cNvSpPr txBox="1"/>
          <p:nvPr/>
        </p:nvSpPr>
        <p:spPr>
          <a:xfrm>
            <a:off x="5352372" y="2484905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014631"/>
                </a:solidFill>
              </a:rPr>
              <a:t>2</a:t>
            </a:r>
            <a:endParaRPr lang="zh-CN" altLang="en-US" sz="7200" b="1" dirty="0">
              <a:solidFill>
                <a:srgbClr val="01463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E9ED2E-DDE0-43C2-BB05-1F324404B3D6}"/>
              </a:ext>
            </a:extLst>
          </p:cNvPr>
          <p:cNvSpPr txBox="1"/>
          <p:nvPr/>
        </p:nvSpPr>
        <p:spPr>
          <a:xfrm>
            <a:off x="6452218" y="2673083"/>
            <a:ext cx="4919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603687735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16677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0026E84-F8F8-4851-B84D-3826EE13C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246"/>
            <a:ext cx="12066532" cy="65297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A766BE-9997-45EC-8860-C54A93E1B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133" y="1462149"/>
            <a:ext cx="6049998" cy="353983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EE434C0-8459-4172-A335-BC326BEAD07A}"/>
              </a:ext>
            </a:extLst>
          </p:cNvPr>
          <p:cNvCxnSpPr>
            <a:cxnSpLocks/>
          </p:cNvCxnSpPr>
          <p:nvPr/>
        </p:nvCxnSpPr>
        <p:spPr>
          <a:xfrm flipH="1">
            <a:off x="4709544" y="328246"/>
            <a:ext cx="1" cy="5336006"/>
          </a:xfrm>
          <a:prstGeom prst="line">
            <a:avLst/>
          </a:prstGeom>
          <a:ln w="76200">
            <a:solidFill>
              <a:srgbClr val="01463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CD4068F7-4964-4D8C-92B7-798EC3C8CE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3620" y="2315771"/>
            <a:ext cx="1538598" cy="15385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07373C-78CA-4A60-86FF-DEB96AADB2D4}"/>
              </a:ext>
            </a:extLst>
          </p:cNvPr>
          <p:cNvSpPr txBox="1"/>
          <p:nvPr/>
        </p:nvSpPr>
        <p:spPr>
          <a:xfrm>
            <a:off x="5352372" y="2484905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014631"/>
                </a:solidFill>
              </a:rPr>
              <a:t>3</a:t>
            </a:r>
            <a:endParaRPr lang="zh-CN" altLang="en-US" sz="7200" b="1" dirty="0">
              <a:solidFill>
                <a:srgbClr val="01463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E9ED2E-DDE0-43C2-BB05-1F324404B3D6}"/>
              </a:ext>
            </a:extLst>
          </p:cNvPr>
          <p:cNvSpPr txBox="1"/>
          <p:nvPr/>
        </p:nvSpPr>
        <p:spPr>
          <a:xfrm>
            <a:off x="6452218" y="2673083"/>
            <a:ext cx="4919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1844503486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698841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C0026E84-F8F8-4851-B84D-3826EE13C6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8246"/>
            <a:ext cx="12066532" cy="652975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A766BE-9997-45EC-8860-C54A93E1BB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5133" y="1462149"/>
            <a:ext cx="6049998" cy="3539838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EE434C0-8459-4172-A335-BC326BEAD07A}"/>
              </a:ext>
            </a:extLst>
          </p:cNvPr>
          <p:cNvCxnSpPr>
            <a:cxnSpLocks/>
          </p:cNvCxnSpPr>
          <p:nvPr/>
        </p:nvCxnSpPr>
        <p:spPr>
          <a:xfrm flipH="1">
            <a:off x="4709544" y="328246"/>
            <a:ext cx="1" cy="5336006"/>
          </a:xfrm>
          <a:prstGeom prst="line">
            <a:avLst/>
          </a:prstGeom>
          <a:ln w="76200">
            <a:solidFill>
              <a:srgbClr val="01463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15" name="图片 14">
            <a:extLst>
              <a:ext uri="{FF2B5EF4-FFF2-40B4-BE49-F238E27FC236}">
                <a16:creationId xmlns:a16="http://schemas.microsoft.com/office/drawing/2014/main" id="{CD4068F7-4964-4D8C-92B7-798EC3C8CE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13620" y="2315771"/>
            <a:ext cx="1538598" cy="15385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07373C-78CA-4A60-86FF-DEB96AADB2D4}"/>
              </a:ext>
            </a:extLst>
          </p:cNvPr>
          <p:cNvSpPr txBox="1"/>
          <p:nvPr/>
        </p:nvSpPr>
        <p:spPr>
          <a:xfrm>
            <a:off x="5352372" y="2484905"/>
            <a:ext cx="6976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>
                <a:solidFill>
                  <a:srgbClr val="014631"/>
                </a:solidFill>
              </a:rPr>
              <a:t>4</a:t>
            </a:r>
            <a:endParaRPr lang="zh-CN" altLang="en-US" sz="7200" b="1" dirty="0">
              <a:solidFill>
                <a:srgbClr val="01463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E9ED2E-DDE0-43C2-BB05-1F324404B3D6}"/>
              </a:ext>
            </a:extLst>
          </p:cNvPr>
          <p:cNvSpPr txBox="1"/>
          <p:nvPr/>
        </p:nvSpPr>
        <p:spPr>
          <a:xfrm>
            <a:off x="6452218" y="2673083"/>
            <a:ext cx="4919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1078712156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99</Words>
  <Application>Microsoft Office PowerPoint</Application>
  <PresentationFormat>宽屏</PresentationFormat>
  <Paragraphs>20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等线 Light</vt:lpstr>
      <vt:lpstr>黑体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Xu</cp:lastModifiedBy>
  <cp:revision>22</cp:revision>
  <dcterms:created xsi:type="dcterms:W3CDTF">2019-01-19T08:44:11Z</dcterms:created>
  <dcterms:modified xsi:type="dcterms:W3CDTF">2019-01-21T09:49:56Z</dcterms:modified>
</cp:coreProperties>
</file>