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5"/>
  </p:notesMasterIdLst>
  <p:handoutMasterIdLst>
    <p:handoutMasterId r:id="rId24"/>
  </p:handoutMasterIdLst>
  <p:sldIdLst>
    <p:sldId id="256" r:id="rId4"/>
    <p:sldId id="257" r:id="rId6"/>
    <p:sldId id="260" r:id="rId7"/>
    <p:sldId id="261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68" r:id="rId2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B68A"/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168" y="96"/>
      </p:cViewPr>
      <p:guideLst>
        <p:guide orient="horz" pos="2165"/>
        <p:guide pos="3862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7" Type="http://schemas.openxmlformats.org/officeDocument/2006/relationships/tags" Target="../tags/tag24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32.xml"/><Relationship Id="rId8" Type="http://schemas.openxmlformats.org/officeDocument/2006/relationships/tags" Target="../tags/tag31.xml"/><Relationship Id="rId7" Type="http://schemas.openxmlformats.org/officeDocument/2006/relationships/tags" Target="../tags/tag30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46.xml"/><Relationship Id="rId7" Type="http://schemas.openxmlformats.org/officeDocument/2006/relationships/tags" Target="../tags/tag45.xml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>
            <p:custDataLst>
              <p:tags r:id="rId8"/>
            </p:custDataLst>
          </p:nvPr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8" Type="http://schemas.openxmlformats.org/officeDocument/2006/relationships/theme" Target="../theme/theme2.xml"/><Relationship Id="rId17" Type="http://schemas.openxmlformats.org/officeDocument/2006/relationships/tags" Target="../tags/tag65.xml"/><Relationship Id="rId16" Type="http://schemas.openxmlformats.org/officeDocument/2006/relationships/tags" Target="../tags/tag64.xml"/><Relationship Id="rId15" Type="http://schemas.openxmlformats.org/officeDocument/2006/relationships/tags" Target="../tags/tag63.xml"/><Relationship Id="rId14" Type="http://schemas.openxmlformats.org/officeDocument/2006/relationships/tags" Target="../tags/tag62.xml"/><Relationship Id="rId13" Type="http://schemas.openxmlformats.org/officeDocument/2006/relationships/tags" Target="../tags/tag61.xml"/><Relationship Id="rId12" Type="http://schemas.openxmlformats.org/officeDocument/2006/relationships/tags" Target="../tags/tag60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70.xml"/><Relationship Id="rId5" Type="http://schemas.openxmlformats.org/officeDocument/2006/relationships/tags" Target="../tags/tag69.xml"/><Relationship Id="rId4" Type="http://schemas.openxmlformats.org/officeDocument/2006/relationships/tags" Target="../tags/tag68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53.xml"/><Relationship Id="rId8" Type="http://schemas.openxmlformats.org/officeDocument/2006/relationships/tags" Target="../tags/tag152.xml"/><Relationship Id="rId7" Type="http://schemas.openxmlformats.org/officeDocument/2006/relationships/tags" Target="../tags/tag151.xml"/><Relationship Id="rId6" Type="http://schemas.openxmlformats.org/officeDocument/2006/relationships/tags" Target="../tags/tag150.xml"/><Relationship Id="rId5" Type="http://schemas.openxmlformats.org/officeDocument/2006/relationships/tags" Target="../tags/tag149.xml"/><Relationship Id="rId4" Type="http://schemas.openxmlformats.org/officeDocument/2006/relationships/tags" Target="../tags/tag148.xml"/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3" Type="http://schemas.openxmlformats.org/officeDocument/2006/relationships/notesSlide" Target="../notesSlides/notesSlide10.xml"/><Relationship Id="rId12" Type="http://schemas.openxmlformats.org/officeDocument/2006/relationships/slideLayout" Target="../slideLayouts/slideLayout17.xml"/><Relationship Id="rId11" Type="http://schemas.openxmlformats.org/officeDocument/2006/relationships/tags" Target="../tags/tag155.xml"/><Relationship Id="rId10" Type="http://schemas.openxmlformats.org/officeDocument/2006/relationships/tags" Target="../tags/tag154.xml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1.xml"/><Relationship Id="rId8" Type="http://schemas.openxmlformats.org/officeDocument/2006/relationships/slideLayout" Target="../slideLayouts/slideLayout13.xml"/><Relationship Id="rId7" Type="http://schemas.openxmlformats.org/officeDocument/2006/relationships/tags" Target="../tags/tag161.xml"/><Relationship Id="rId6" Type="http://schemas.openxmlformats.org/officeDocument/2006/relationships/tags" Target="../tags/tag160.xml"/><Relationship Id="rId5" Type="http://schemas.openxmlformats.org/officeDocument/2006/relationships/tags" Target="../tags/tag159.xml"/><Relationship Id="rId4" Type="http://schemas.openxmlformats.org/officeDocument/2006/relationships/tags" Target="../tags/tag158.xml"/><Relationship Id="rId3" Type="http://schemas.openxmlformats.org/officeDocument/2006/relationships/tags" Target="../tags/tag157.xml"/><Relationship Id="rId2" Type="http://schemas.openxmlformats.org/officeDocument/2006/relationships/tags" Target="../tags/tag156.xml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69.xml"/><Relationship Id="rId8" Type="http://schemas.openxmlformats.org/officeDocument/2006/relationships/tags" Target="../tags/tag168.xml"/><Relationship Id="rId7" Type="http://schemas.openxmlformats.org/officeDocument/2006/relationships/tags" Target="../tags/tag167.xml"/><Relationship Id="rId6" Type="http://schemas.openxmlformats.org/officeDocument/2006/relationships/tags" Target="../tags/tag166.xml"/><Relationship Id="rId5" Type="http://schemas.openxmlformats.org/officeDocument/2006/relationships/tags" Target="../tags/tag165.xml"/><Relationship Id="rId4" Type="http://schemas.openxmlformats.org/officeDocument/2006/relationships/tags" Target="../tags/tag164.xml"/><Relationship Id="rId3" Type="http://schemas.openxmlformats.org/officeDocument/2006/relationships/tags" Target="../tags/tag163.xml"/><Relationship Id="rId2" Type="http://schemas.openxmlformats.org/officeDocument/2006/relationships/tags" Target="../tags/tag162.xml"/><Relationship Id="rId13" Type="http://schemas.openxmlformats.org/officeDocument/2006/relationships/notesSlide" Target="../notesSlides/notesSlide12.xml"/><Relationship Id="rId12" Type="http://schemas.openxmlformats.org/officeDocument/2006/relationships/slideLayout" Target="../slideLayouts/slideLayout17.xml"/><Relationship Id="rId11" Type="http://schemas.openxmlformats.org/officeDocument/2006/relationships/tags" Target="../tags/tag171.xml"/><Relationship Id="rId10" Type="http://schemas.openxmlformats.org/officeDocument/2006/relationships/tags" Target="../tags/tag170.xml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tags" Target="../tags/tag177.xml"/><Relationship Id="rId7" Type="http://schemas.openxmlformats.org/officeDocument/2006/relationships/tags" Target="../tags/tag176.xml"/><Relationship Id="rId6" Type="http://schemas.openxmlformats.org/officeDocument/2006/relationships/tags" Target="../tags/tag175.xml"/><Relationship Id="rId5" Type="http://schemas.openxmlformats.org/officeDocument/2006/relationships/tags" Target="../tags/tag174.xml"/><Relationship Id="rId4" Type="http://schemas.openxmlformats.org/officeDocument/2006/relationships/image" Target="../media/image5.jpeg"/><Relationship Id="rId3" Type="http://schemas.openxmlformats.org/officeDocument/2006/relationships/tags" Target="../tags/tag173.xml"/><Relationship Id="rId2" Type="http://schemas.openxmlformats.org/officeDocument/2006/relationships/tags" Target="../tags/tag172.xml"/><Relationship Id="rId10" Type="http://schemas.openxmlformats.org/officeDocument/2006/relationships/notesSlide" Target="../notesSlides/notesSlide13.xml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85.xml"/><Relationship Id="rId8" Type="http://schemas.openxmlformats.org/officeDocument/2006/relationships/tags" Target="../tags/tag184.xml"/><Relationship Id="rId7" Type="http://schemas.openxmlformats.org/officeDocument/2006/relationships/tags" Target="../tags/tag183.xml"/><Relationship Id="rId6" Type="http://schemas.openxmlformats.org/officeDocument/2006/relationships/tags" Target="../tags/tag182.xml"/><Relationship Id="rId5" Type="http://schemas.openxmlformats.org/officeDocument/2006/relationships/tags" Target="../tags/tag181.xml"/><Relationship Id="rId4" Type="http://schemas.openxmlformats.org/officeDocument/2006/relationships/tags" Target="../tags/tag180.xml"/><Relationship Id="rId3" Type="http://schemas.openxmlformats.org/officeDocument/2006/relationships/tags" Target="../tags/tag179.xml"/><Relationship Id="rId2" Type="http://schemas.openxmlformats.org/officeDocument/2006/relationships/tags" Target="../tags/tag178.xml"/><Relationship Id="rId13" Type="http://schemas.openxmlformats.org/officeDocument/2006/relationships/notesSlide" Target="../notesSlides/notesSlide14.xml"/><Relationship Id="rId12" Type="http://schemas.openxmlformats.org/officeDocument/2006/relationships/slideLayout" Target="../slideLayouts/slideLayout17.xml"/><Relationship Id="rId11" Type="http://schemas.openxmlformats.org/officeDocument/2006/relationships/tags" Target="../tags/tag187.xml"/><Relationship Id="rId10" Type="http://schemas.openxmlformats.org/officeDocument/2006/relationships/tags" Target="../tags/tag186.xml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5.xml"/><Relationship Id="rId8" Type="http://schemas.openxmlformats.org/officeDocument/2006/relationships/slideLayout" Target="../slideLayouts/slideLayout13.xml"/><Relationship Id="rId7" Type="http://schemas.openxmlformats.org/officeDocument/2006/relationships/tags" Target="../tags/tag193.xml"/><Relationship Id="rId6" Type="http://schemas.openxmlformats.org/officeDocument/2006/relationships/tags" Target="../tags/tag192.xml"/><Relationship Id="rId5" Type="http://schemas.openxmlformats.org/officeDocument/2006/relationships/tags" Target="../tags/tag191.xml"/><Relationship Id="rId4" Type="http://schemas.openxmlformats.org/officeDocument/2006/relationships/tags" Target="../tags/tag190.xml"/><Relationship Id="rId3" Type="http://schemas.openxmlformats.org/officeDocument/2006/relationships/tags" Target="../tags/tag189.xml"/><Relationship Id="rId2" Type="http://schemas.openxmlformats.org/officeDocument/2006/relationships/tags" Target="../tags/tag188.xml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201.xml"/><Relationship Id="rId8" Type="http://schemas.openxmlformats.org/officeDocument/2006/relationships/tags" Target="../tags/tag200.xml"/><Relationship Id="rId7" Type="http://schemas.openxmlformats.org/officeDocument/2006/relationships/tags" Target="../tags/tag199.xml"/><Relationship Id="rId6" Type="http://schemas.openxmlformats.org/officeDocument/2006/relationships/tags" Target="../tags/tag198.xml"/><Relationship Id="rId5" Type="http://schemas.openxmlformats.org/officeDocument/2006/relationships/tags" Target="../tags/tag197.xml"/><Relationship Id="rId4" Type="http://schemas.openxmlformats.org/officeDocument/2006/relationships/tags" Target="../tags/tag196.xml"/><Relationship Id="rId3" Type="http://schemas.openxmlformats.org/officeDocument/2006/relationships/tags" Target="../tags/tag195.xml"/><Relationship Id="rId2" Type="http://schemas.openxmlformats.org/officeDocument/2006/relationships/tags" Target="../tags/tag194.xml"/><Relationship Id="rId13" Type="http://schemas.openxmlformats.org/officeDocument/2006/relationships/notesSlide" Target="../notesSlides/notesSlide16.xml"/><Relationship Id="rId12" Type="http://schemas.openxmlformats.org/officeDocument/2006/relationships/slideLayout" Target="../slideLayouts/slideLayout17.xml"/><Relationship Id="rId11" Type="http://schemas.openxmlformats.org/officeDocument/2006/relationships/tags" Target="../tags/tag203.xml"/><Relationship Id="rId10" Type="http://schemas.openxmlformats.org/officeDocument/2006/relationships/tags" Target="../tags/tag202.xml"/><Relationship Id="rId1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tags" Target="../tags/tag209.xml"/><Relationship Id="rId7" Type="http://schemas.openxmlformats.org/officeDocument/2006/relationships/tags" Target="../tags/tag208.xml"/><Relationship Id="rId6" Type="http://schemas.openxmlformats.org/officeDocument/2006/relationships/tags" Target="../tags/tag207.xml"/><Relationship Id="rId5" Type="http://schemas.openxmlformats.org/officeDocument/2006/relationships/tags" Target="../tags/tag206.xml"/><Relationship Id="rId4" Type="http://schemas.openxmlformats.org/officeDocument/2006/relationships/image" Target="../media/image5.jpeg"/><Relationship Id="rId3" Type="http://schemas.openxmlformats.org/officeDocument/2006/relationships/tags" Target="../tags/tag205.xml"/><Relationship Id="rId2" Type="http://schemas.openxmlformats.org/officeDocument/2006/relationships/tags" Target="../tags/tag204.xml"/><Relationship Id="rId10" Type="http://schemas.openxmlformats.org/officeDocument/2006/relationships/notesSlide" Target="../notesSlides/notesSlide17.xml"/><Relationship Id="rId1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217.xml"/><Relationship Id="rId8" Type="http://schemas.openxmlformats.org/officeDocument/2006/relationships/tags" Target="../tags/tag216.xml"/><Relationship Id="rId7" Type="http://schemas.openxmlformats.org/officeDocument/2006/relationships/tags" Target="../tags/tag215.xml"/><Relationship Id="rId6" Type="http://schemas.openxmlformats.org/officeDocument/2006/relationships/tags" Target="../tags/tag214.xml"/><Relationship Id="rId5" Type="http://schemas.openxmlformats.org/officeDocument/2006/relationships/tags" Target="../tags/tag213.xml"/><Relationship Id="rId4" Type="http://schemas.openxmlformats.org/officeDocument/2006/relationships/tags" Target="../tags/tag212.xml"/><Relationship Id="rId3" Type="http://schemas.openxmlformats.org/officeDocument/2006/relationships/tags" Target="../tags/tag211.xml"/><Relationship Id="rId2" Type="http://schemas.openxmlformats.org/officeDocument/2006/relationships/tags" Target="../tags/tag210.xml"/><Relationship Id="rId13" Type="http://schemas.openxmlformats.org/officeDocument/2006/relationships/notesSlide" Target="../notesSlides/notesSlide18.xml"/><Relationship Id="rId12" Type="http://schemas.openxmlformats.org/officeDocument/2006/relationships/slideLayout" Target="../slideLayouts/slideLayout17.xml"/><Relationship Id="rId11" Type="http://schemas.openxmlformats.org/officeDocument/2006/relationships/tags" Target="../tags/tag219.xml"/><Relationship Id="rId10" Type="http://schemas.openxmlformats.org/officeDocument/2006/relationships/tags" Target="../tags/tag218.xml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224.xml"/><Relationship Id="rId5" Type="http://schemas.openxmlformats.org/officeDocument/2006/relationships/tags" Target="../tags/tag223.xml"/><Relationship Id="rId4" Type="http://schemas.openxmlformats.org/officeDocument/2006/relationships/tags" Target="../tags/tag222.xml"/><Relationship Id="rId3" Type="http://schemas.openxmlformats.org/officeDocument/2006/relationships/tags" Target="../tags/tag221.xml"/><Relationship Id="rId2" Type="http://schemas.openxmlformats.org/officeDocument/2006/relationships/tags" Target="../tags/tag220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8.xml"/><Relationship Id="rId8" Type="http://schemas.openxmlformats.org/officeDocument/2006/relationships/tags" Target="../tags/tag77.xml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4" Type="http://schemas.openxmlformats.org/officeDocument/2006/relationships/notesSlide" Target="../notesSlides/notesSlide2.xml"/><Relationship Id="rId23" Type="http://schemas.openxmlformats.org/officeDocument/2006/relationships/slideLayout" Target="../slideLayouts/slideLayout17.xml"/><Relationship Id="rId22" Type="http://schemas.openxmlformats.org/officeDocument/2006/relationships/tags" Target="../tags/tag91.xml"/><Relationship Id="rId21" Type="http://schemas.openxmlformats.org/officeDocument/2006/relationships/tags" Target="../tags/tag90.xml"/><Relationship Id="rId20" Type="http://schemas.openxmlformats.org/officeDocument/2006/relationships/tags" Target="../tags/tag89.xml"/><Relationship Id="rId2" Type="http://schemas.openxmlformats.org/officeDocument/2006/relationships/tags" Target="../tags/tag71.xml"/><Relationship Id="rId19" Type="http://schemas.openxmlformats.org/officeDocument/2006/relationships/tags" Target="../tags/tag88.xml"/><Relationship Id="rId18" Type="http://schemas.openxmlformats.org/officeDocument/2006/relationships/tags" Target="../tags/tag87.xml"/><Relationship Id="rId17" Type="http://schemas.openxmlformats.org/officeDocument/2006/relationships/tags" Target="../tags/tag86.xml"/><Relationship Id="rId16" Type="http://schemas.openxmlformats.org/officeDocument/2006/relationships/tags" Target="../tags/tag85.xml"/><Relationship Id="rId15" Type="http://schemas.openxmlformats.org/officeDocument/2006/relationships/tags" Target="../tags/tag84.xml"/><Relationship Id="rId14" Type="http://schemas.openxmlformats.org/officeDocument/2006/relationships/tags" Target="../tags/tag83.xml"/><Relationship Id="rId13" Type="http://schemas.openxmlformats.org/officeDocument/2006/relationships/tags" Target="../tags/tag82.xml"/><Relationship Id="rId12" Type="http://schemas.openxmlformats.org/officeDocument/2006/relationships/tags" Target="../tags/tag81.xml"/><Relationship Id="rId11" Type="http://schemas.openxmlformats.org/officeDocument/2006/relationships/tags" Target="../tags/tag80.xml"/><Relationship Id="rId10" Type="http://schemas.openxmlformats.org/officeDocument/2006/relationships/tags" Target="../tags/tag79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13.xml"/><Relationship Id="rId7" Type="http://schemas.openxmlformats.org/officeDocument/2006/relationships/tags" Target="../tags/tag97.xml"/><Relationship Id="rId6" Type="http://schemas.openxmlformats.org/officeDocument/2006/relationships/tags" Target="../tags/tag96.xml"/><Relationship Id="rId5" Type="http://schemas.openxmlformats.org/officeDocument/2006/relationships/tags" Target="../tags/tag95.xml"/><Relationship Id="rId4" Type="http://schemas.openxmlformats.org/officeDocument/2006/relationships/tags" Target="../tags/tag9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05.xml"/><Relationship Id="rId8" Type="http://schemas.openxmlformats.org/officeDocument/2006/relationships/tags" Target="../tags/tag104.xml"/><Relationship Id="rId7" Type="http://schemas.openxmlformats.org/officeDocument/2006/relationships/tags" Target="../tags/tag103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tags" Target="../tags/tag99.xml"/><Relationship Id="rId2" Type="http://schemas.openxmlformats.org/officeDocument/2006/relationships/tags" Target="../tags/tag98.xml"/><Relationship Id="rId13" Type="http://schemas.openxmlformats.org/officeDocument/2006/relationships/notesSlide" Target="../notesSlides/notesSlide4.xml"/><Relationship Id="rId12" Type="http://schemas.openxmlformats.org/officeDocument/2006/relationships/slideLayout" Target="../slideLayouts/slideLayout17.xml"/><Relationship Id="rId11" Type="http://schemas.openxmlformats.org/officeDocument/2006/relationships/tags" Target="../tags/tag107.xml"/><Relationship Id="rId10" Type="http://schemas.openxmlformats.org/officeDocument/2006/relationships/tags" Target="../tags/tag106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tags" Target="../tags/tag113.xml"/><Relationship Id="rId7" Type="http://schemas.openxmlformats.org/officeDocument/2006/relationships/tags" Target="../tags/tag112.xml"/><Relationship Id="rId6" Type="http://schemas.openxmlformats.org/officeDocument/2006/relationships/tags" Target="../tags/tag111.xml"/><Relationship Id="rId5" Type="http://schemas.openxmlformats.org/officeDocument/2006/relationships/tags" Target="../tags/tag110.xml"/><Relationship Id="rId4" Type="http://schemas.openxmlformats.org/officeDocument/2006/relationships/image" Target="../media/image5.jpeg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0" Type="http://schemas.openxmlformats.org/officeDocument/2006/relationships/notesSlide" Target="../notesSlides/notesSlide5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121.xml"/><Relationship Id="rId8" Type="http://schemas.openxmlformats.org/officeDocument/2006/relationships/tags" Target="../tags/tag120.xml"/><Relationship Id="rId7" Type="http://schemas.openxmlformats.org/officeDocument/2006/relationships/tags" Target="../tags/tag119.xml"/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3" Type="http://schemas.openxmlformats.org/officeDocument/2006/relationships/notesSlide" Target="../notesSlides/notesSlide6.xml"/><Relationship Id="rId12" Type="http://schemas.openxmlformats.org/officeDocument/2006/relationships/slideLayout" Target="../slideLayouts/slideLayout17.xml"/><Relationship Id="rId11" Type="http://schemas.openxmlformats.org/officeDocument/2006/relationships/tags" Target="../tags/tag123.xml"/><Relationship Id="rId10" Type="http://schemas.openxmlformats.org/officeDocument/2006/relationships/tags" Target="../tags/tag122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7.xml"/><Relationship Id="rId8" Type="http://schemas.openxmlformats.org/officeDocument/2006/relationships/slideLayout" Target="../slideLayouts/slideLayout13.xml"/><Relationship Id="rId7" Type="http://schemas.openxmlformats.org/officeDocument/2006/relationships/tags" Target="../tags/tag129.xml"/><Relationship Id="rId6" Type="http://schemas.openxmlformats.org/officeDocument/2006/relationships/tags" Target="../tags/tag128.xml"/><Relationship Id="rId5" Type="http://schemas.openxmlformats.org/officeDocument/2006/relationships/tags" Target="../tags/tag127.xml"/><Relationship Id="rId4" Type="http://schemas.openxmlformats.org/officeDocument/2006/relationships/tags" Target="../tags/tag126.xml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137.xml"/><Relationship Id="rId8" Type="http://schemas.openxmlformats.org/officeDocument/2006/relationships/tags" Target="../tags/tag136.xml"/><Relationship Id="rId7" Type="http://schemas.openxmlformats.org/officeDocument/2006/relationships/tags" Target="../tags/tag135.xml"/><Relationship Id="rId6" Type="http://schemas.openxmlformats.org/officeDocument/2006/relationships/tags" Target="../tags/tag134.xml"/><Relationship Id="rId5" Type="http://schemas.openxmlformats.org/officeDocument/2006/relationships/tags" Target="../tags/tag133.xml"/><Relationship Id="rId4" Type="http://schemas.openxmlformats.org/officeDocument/2006/relationships/tags" Target="../tags/tag132.xml"/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3" Type="http://schemas.openxmlformats.org/officeDocument/2006/relationships/notesSlide" Target="../notesSlides/notesSlide8.xml"/><Relationship Id="rId12" Type="http://schemas.openxmlformats.org/officeDocument/2006/relationships/slideLayout" Target="../slideLayouts/slideLayout17.xml"/><Relationship Id="rId11" Type="http://schemas.openxmlformats.org/officeDocument/2006/relationships/tags" Target="../tags/tag139.xml"/><Relationship Id="rId10" Type="http://schemas.openxmlformats.org/officeDocument/2006/relationships/tags" Target="../tags/tag138.xml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tags" Target="../tags/tag145.xml"/><Relationship Id="rId7" Type="http://schemas.openxmlformats.org/officeDocument/2006/relationships/tags" Target="../tags/tag144.xml"/><Relationship Id="rId6" Type="http://schemas.openxmlformats.org/officeDocument/2006/relationships/tags" Target="../tags/tag143.xml"/><Relationship Id="rId5" Type="http://schemas.openxmlformats.org/officeDocument/2006/relationships/tags" Target="../tags/tag142.xml"/><Relationship Id="rId4" Type="http://schemas.openxmlformats.org/officeDocument/2006/relationships/image" Target="../media/image5.jpeg"/><Relationship Id="rId3" Type="http://schemas.openxmlformats.org/officeDocument/2006/relationships/tags" Target="../tags/tag141.xml"/><Relationship Id="rId2" Type="http://schemas.openxmlformats.org/officeDocument/2006/relationships/tags" Target="../tags/tag140.xml"/><Relationship Id="rId10" Type="http://schemas.openxmlformats.org/officeDocument/2006/relationships/notesSlide" Target="../notesSlides/notesSlide9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6447790"/>
            <a:ext cx="12262485" cy="436880"/>
          </a:xfrm>
          <a:prstGeom prst="rect">
            <a:avLst/>
          </a:prstGeom>
          <a:solidFill>
            <a:srgbClr val="27B68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222365" y="2189480"/>
            <a:ext cx="5585460" cy="1501140"/>
          </a:xfrm>
        </p:spPr>
        <p:txBody>
          <a:bodyPr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 sz="5400" dirty="0">
                <a:solidFill>
                  <a:schemeClr val="bg1"/>
                </a:solidFill>
              </a:rPr>
              <a:t>课程名称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7660005" y="3620135"/>
            <a:ext cx="3154045" cy="708660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zh-CN" altLang="en-US" sz="3600" b="1" dirty="0">
                <a:solidFill>
                  <a:schemeClr val="bg1"/>
                </a:solidFill>
                <a:latin typeface="+mj-ea"/>
                <a:cs typeface="+mj-ea"/>
                <a:sym typeface="+mn-ea"/>
              </a:rPr>
              <a:t>第</a:t>
            </a:r>
            <a:r>
              <a:rPr lang="en-US" altLang="zh-CN" sz="3600" b="1" dirty="0">
                <a:solidFill>
                  <a:schemeClr val="bg1"/>
                </a:solidFill>
                <a:latin typeface="+mj-ea"/>
                <a:cs typeface="+mj-ea"/>
                <a:sym typeface="+mn-ea"/>
              </a:rPr>
              <a:t>**</a:t>
            </a:r>
            <a:r>
              <a:rPr lang="zh-CN" altLang="en-US" sz="3600" b="1" dirty="0">
                <a:solidFill>
                  <a:schemeClr val="bg1"/>
                </a:solidFill>
                <a:latin typeface="+mj-ea"/>
                <a:cs typeface="+mj-ea"/>
                <a:sym typeface="+mn-ea"/>
              </a:rPr>
              <a:t>讲</a:t>
            </a:r>
            <a:endParaRPr lang="zh-CN" altLang="en-US" sz="3600" b="1" dirty="0">
              <a:solidFill>
                <a:schemeClr val="bg1"/>
              </a:solidFill>
              <a:latin typeface="+mj-ea"/>
              <a:cs typeface="+mj-ea"/>
              <a:sym typeface="+mn-ea"/>
            </a:endParaRPr>
          </a:p>
        </p:txBody>
      </p:sp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>
            <a:off x="3193415" y="1270"/>
            <a:ext cx="1376045" cy="2569845"/>
          </a:xfrm>
          <a:prstGeom prst="line">
            <a:avLst/>
          </a:prstGeom>
          <a:ln w="31750">
            <a:solidFill>
              <a:srgbClr val="27B6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5"/>
            </p:custDataLst>
          </p:nvPr>
        </p:nvCxnSpPr>
        <p:spPr>
          <a:xfrm>
            <a:off x="6534150" y="4746625"/>
            <a:ext cx="1125855" cy="2138045"/>
          </a:xfrm>
          <a:prstGeom prst="line">
            <a:avLst/>
          </a:prstGeom>
          <a:ln w="31750">
            <a:solidFill>
              <a:srgbClr val="27B6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377190" y="5236845"/>
            <a:ext cx="446722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27B68A"/>
                </a:solidFill>
                <a:latin typeface="黑体" panose="02010609060101010101" charset="-122"/>
                <a:ea typeface="黑体" panose="02010609060101010101" charset="-122"/>
              </a:rPr>
              <a:t>授课老师：</a:t>
            </a:r>
            <a:endParaRPr lang="zh-CN" altLang="en-US" sz="2800" b="1">
              <a:solidFill>
                <a:srgbClr val="27B68A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800" b="1">
                <a:solidFill>
                  <a:srgbClr val="27B68A"/>
                </a:solidFill>
                <a:latin typeface="黑体" panose="02010609060101010101" charset="-122"/>
                <a:ea typeface="黑体" panose="02010609060101010101" charset="-122"/>
              </a:rPr>
              <a:t>联系方式：</a:t>
            </a:r>
            <a:endParaRPr lang="zh-CN" altLang="en-US" sz="2800" b="1">
              <a:solidFill>
                <a:srgbClr val="27B68A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150386" y="284580"/>
            <a:ext cx="3916154" cy="6508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cs typeface="+mj-ea"/>
              </a:rPr>
              <a:t>02-</a:t>
            </a:r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cs typeface="+mj-ea"/>
              </a:rPr>
              <a:t>请输入标题</a:t>
            </a:r>
            <a:endParaRPr lang="zh-CN" altLang="en-US"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cs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447790"/>
            <a:ext cx="12262485" cy="436880"/>
          </a:xfrm>
          <a:prstGeom prst="rect">
            <a:avLst/>
          </a:prstGeom>
          <a:solidFill>
            <a:srgbClr val="27B68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29"/>
          <p:cNvSpPr txBox="1"/>
          <p:nvPr>
            <p:custDataLst>
              <p:tags r:id="rId3"/>
            </p:custDataLst>
          </p:nvPr>
        </p:nvSpPr>
        <p:spPr>
          <a:xfrm>
            <a:off x="1111250" y="1649502"/>
            <a:ext cx="479488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8" name="椭圆 7"/>
          <p:cNvSpPr/>
          <p:nvPr>
            <p:custDataLst>
              <p:tags r:id="rId4"/>
            </p:custDataLst>
          </p:nvPr>
        </p:nvSpPr>
        <p:spPr>
          <a:xfrm>
            <a:off x="685165" y="1910398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1</a:t>
            </a:r>
            <a:endParaRPr lang="en-US" altLang="zh-CN" sz="1600" dirty="0">
              <a:solidFill>
                <a:schemeClr val="accent1"/>
              </a:solidFill>
            </a:endParaRPr>
          </a:p>
        </p:txBody>
      </p:sp>
      <p:sp>
        <p:nvSpPr>
          <p:cNvPr id="9" name="文本框 29"/>
          <p:cNvSpPr txBox="1"/>
          <p:nvPr>
            <p:custDataLst>
              <p:tags r:id="rId5"/>
            </p:custDataLst>
          </p:nvPr>
        </p:nvSpPr>
        <p:spPr>
          <a:xfrm>
            <a:off x="6764020" y="1749425"/>
            <a:ext cx="431673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  <a:sym typeface="+mn-ea"/>
            </a:endParaRPr>
          </a:p>
        </p:txBody>
      </p:sp>
      <p:sp>
        <p:nvSpPr>
          <p:cNvPr id="10" name="椭圆 9"/>
          <p:cNvSpPr/>
          <p:nvPr>
            <p:custDataLst>
              <p:tags r:id="rId6"/>
            </p:custDataLst>
          </p:nvPr>
        </p:nvSpPr>
        <p:spPr>
          <a:xfrm>
            <a:off x="6337935" y="1910398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accent1"/>
                </a:solidFill>
              </a:rPr>
              <a:t>2</a:t>
            </a:r>
            <a:endParaRPr lang="en-US" altLang="zh-CN" sz="1600">
              <a:solidFill>
                <a:schemeClr val="accent1"/>
              </a:solidFill>
            </a:endParaRPr>
          </a:p>
        </p:txBody>
      </p:sp>
      <p:sp>
        <p:nvSpPr>
          <p:cNvPr id="11" name="文本框 29"/>
          <p:cNvSpPr txBox="1"/>
          <p:nvPr>
            <p:custDataLst>
              <p:tags r:id="rId7"/>
            </p:custDataLst>
          </p:nvPr>
        </p:nvSpPr>
        <p:spPr>
          <a:xfrm>
            <a:off x="1111250" y="3982085"/>
            <a:ext cx="387858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2" name="椭圆 11"/>
          <p:cNvSpPr/>
          <p:nvPr>
            <p:custDataLst>
              <p:tags r:id="rId8"/>
            </p:custDataLst>
          </p:nvPr>
        </p:nvSpPr>
        <p:spPr>
          <a:xfrm>
            <a:off x="685165" y="4143115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3</a:t>
            </a:r>
            <a:endParaRPr lang="en-US" altLang="zh-CN" sz="1600" dirty="0">
              <a:solidFill>
                <a:schemeClr val="accent1"/>
              </a:solidFill>
            </a:endParaRPr>
          </a:p>
        </p:txBody>
      </p:sp>
      <p:sp>
        <p:nvSpPr>
          <p:cNvPr id="13" name="文本框 29"/>
          <p:cNvSpPr txBox="1"/>
          <p:nvPr>
            <p:custDataLst>
              <p:tags r:id="rId9"/>
            </p:custDataLst>
          </p:nvPr>
        </p:nvSpPr>
        <p:spPr>
          <a:xfrm>
            <a:off x="6764020" y="3982085"/>
            <a:ext cx="417385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4" name="椭圆 13"/>
          <p:cNvSpPr/>
          <p:nvPr>
            <p:custDataLst>
              <p:tags r:id="rId10"/>
            </p:custDataLst>
          </p:nvPr>
        </p:nvSpPr>
        <p:spPr>
          <a:xfrm>
            <a:off x="6337935" y="4143115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4</a:t>
            </a:r>
            <a:endParaRPr lang="en-US" altLang="zh-CN" sz="1600" dirty="0">
              <a:solidFill>
                <a:schemeClr val="accent1"/>
              </a:solidFill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4551853" y="2064118"/>
            <a:ext cx="1433367" cy="1328699"/>
          </a:xfrm>
          <a:prstGeom prst="rect">
            <a:avLst/>
          </a:prstGeom>
        </p:spPr>
        <p:txBody>
          <a:bodyPr vert="horz" lIns="91440" tIns="0" rIns="91440" bIns="0" rtlCol="0" anchor="b">
            <a:normAutofit/>
          </a:bodyPr>
          <a:lstStyle>
            <a:lvl1pPr marL="228600" indent="-228600">
              <a:lnSpc>
                <a:spcPct val="120000"/>
              </a:lnSpc>
              <a:spcBef>
                <a:spcPts val="1000"/>
              </a:spcBef>
              <a:buSzPct val="75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5759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•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marL="10077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‒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marL="1511935" indent="-228600" fontAlgn="auto">
              <a:lnSpc>
                <a:spcPct val="10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marL="1943735" indent="-228600" fontAlgn="auto">
              <a:lnSpc>
                <a:spcPct val="9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en-US" altLang="zh-CN" sz="7200" b="1">
                <a:solidFill>
                  <a:schemeClr val="bg1"/>
                </a:solidFill>
              </a:rPr>
              <a:t>03</a:t>
            </a:r>
            <a:endParaRPr lang="en-US" altLang="zh-CN" sz="7200" b="1">
              <a:solidFill>
                <a:schemeClr val="bg1"/>
              </a:solidFill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351270" y="2470150"/>
            <a:ext cx="4746625" cy="811530"/>
          </a:xfrm>
        </p:spPr>
        <p:txBody>
          <a:bodyPr>
            <a:noAutofit/>
          </a:bodyPr>
          <a:lstStyle/>
          <a:p>
            <a:r>
              <a:rPr lang="zh-CN" altLang="en-US" sz="5400" b="1" spc="160">
                <a:solidFill>
                  <a:schemeClr val="tx1"/>
                </a:solidFill>
                <a:uFillTx/>
              </a:rPr>
              <a:t>请输入标题</a:t>
            </a:r>
            <a:endParaRPr lang="zh-CN" altLang="en-US" sz="5400" b="1" spc="160">
              <a:solidFill>
                <a:schemeClr val="tx1"/>
              </a:solidFill>
              <a:uFillTx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48475" y="3836670"/>
            <a:ext cx="3751580" cy="647700"/>
          </a:xfrm>
        </p:spPr>
        <p:txBody>
          <a:bodyPr/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请输入概述内容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8" name="直接连接符 7"/>
          <p:cNvCxnSpPr/>
          <p:nvPr>
            <p:custDataLst>
              <p:tags r:id="rId5"/>
            </p:custDataLst>
          </p:nvPr>
        </p:nvCxnSpPr>
        <p:spPr>
          <a:xfrm>
            <a:off x="3193415" y="1270"/>
            <a:ext cx="1376045" cy="2569845"/>
          </a:xfrm>
          <a:prstGeom prst="line">
            <a:avLst/>
          </a:prstGeom>
          <a:ln w="31750">
            <a:solidFill>
              <a:srgbClr val="27B6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6"/>
            </p:custDataLst>
          </p:nvPr>
        </p:nvCxnSpPr>
        <p:spPr>
          <a:xfrm>
            <a:off x="8161655" y="4758055"/>
            <a:ext cx="1125855" cy="2138045"/>
          </a:xfrm>
          <a:prstGeom prst="line">
            <a:avLst/>
          </a:prstGeom>
          <a:ln w="31750">
            <a:solidFill>
              <a:srgbClr val="27B6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0" y="6447790"/>
            <a:ext cx="12262485" cy="436880"/>
          </a:xfrm>
          <a:prstGeom prst="rect">
            <a:avLst/>
          </a:prstGeom>
          <a:solidFill>
            <a:srgbClr val="27B68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7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150386" y="284580"/>
            <a:ext cx="3916154" cy="6508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cs typeface="+mj-ea"/>
              </a:rPr>
              <a:t>03-</a:t>
            </a:r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cs typeface="+mj-ea"/>
              </a:rPr>
              <a:t>请输入标题</a:t>
            </a:r>
            <a:endParaRPr lang="zh-CN" altLang="en-US"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cs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447790"/>
            <a:ext cx="12262485" cy="436880"/>
          </a:xfrm>
          <a:prstGeom prst="rect">
            <a:avLst/>
          </a:prstGeom>
          <a:solidFill>
            <a:srgbClr val="27B68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29"/>
          <p:cNvSpPr txBox="1"/>
          <p:nvPr>
            <p:custDataLst>
              <p:tags r:id="rId3"/>
            </p:custDataLst>
          </p:nvPr>
        </p:nvSpPr>
        <p:spPr>
          <a:xfrm>
            <a:off x="1111250" y="1649502"/>
            <a:ext cx="479488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8" name="椭圆 7"/>
          <p:cNvSpPr/>
          <p:nvPr>
            <p:custDataLst>
              <p:tags r:id="rId4"/>
            </p:custDataLst>
          </p:nvPr>
        </p:nvSpPr>
        <p:spPr>
          <a:xfrm>
            <a:off x="685165" y="1910398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1</a:t>
            </a:r>
            <a:endParaRPr lang="en-US" altLang="zh-CN" sz="1600" dirty="0">
              <a:solidFill>
                <a:schemeClr val="accent1"/>
              </a:solidFill>
            </a:endParaRPr>
          </a:p>
        </p:txBody>
      </p:sp>
      <p:sp>
        <p:nvSpPr>
          <p:cNvPr id="9" name="文本框 29"/>
          <p:cNvSpPr txBox="1"/>
          <p:nvPr>
            <p:custDataLst>
              <p:tags r:id="rId5"/>
            </p:custDataLst>
          </p:nvPr>
        </p:nvSpPr>
        <p:spPr>
          <a:xfrm>
            <a:off x="6764020" y="1749425"/>
            <a:ext cx="431673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  <a:sym typeface="+mn-ea"/>
            </a:endParaRPr>
          </a:p>
        </p:txBody>
      </p:sp>
      <p:sp>
        <p:nvSpPr>
          <p:cNvPr id="10" name="椭圆 9"/>
          <p:cNvSpPr/>
          <p:nvPr>
            <p:custDataLst>
              <p:tags r:id="rId6"/>
            </p:custDataLst>
          </p:nvPr>
        </p:nvSpPr>
        <p:spPr>
          <a:xfrm>
            <a:off x="6337935" y="1910398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accent1"/>
                </a:solidFill>
              </a:rPr>
              <a:t>2</a:t>
            </a:r>
            <a:endParaRPr lang="en-US" altLang="zh-CN" sz="1600">
              <a:solidFill>
                <a:schemeClr val="accent1"/>
              </a:solidFill>
            </a:endParaRPr>
          </a:p>
        </p:txBody>
      </p:sp>
      <p:sp>
        <p:nvSpPr>
          <p:cNvPr id="11" name="文本框 29"/>
          <p:cNvSpPr txBox="1"/>
          <p:nvPr>
            <p:custDataLst>
              <p:tags r:id="rId7"/>
            </p:custDataLst>
          </p:nvPr>
        </p:nvSpPr>
        <p:spPr>
          <a:xfrm>
            <a:off x="1111250" y="3982085"/>
            <a:ext cx="387858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2" name="椭圆 11"/>
          <p:cNvSpPr/>
          <p:nvPr>
            <p:custDataLst>
              <p:tags r:id="rId8"/>
            </p:custDataLst>
          </p:nvPr>
        </p:nvSpPr>
        <p:spPr>
          <a:xfrm>
            <a:off x="685165" y="4143115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3</a:t>
            </a:r>
            <a:endParaRPr lang="en-US" altLang="zh-CN" sz="1600" dirty="0">
              <a:solidFill>
                <a:schemeClr val="accent1"/>
              </a:solidFill>
            </a:endParaRPr>
          </a:p>
        </p:txBody>
      </p:sp>
      <p:sp>
        <p:nvSpPr>
          <p:cNvPr id="13" name="文本框 29"/>
          <p:cNvSpPr txBox="1"/>
          <p:nvPr>
            <p:custDataLst>
              <p:tags r:id="rId9"/>
            </p:custDataLst>
          </p:nvPr>
        </p:nvSpPr>
        <p:spPr>
          <a:xfrm>
            <a:off x="6764020" y="3982085"/>
            <a:ext cx="417385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4" name="椭圆 13"/>
          <p:cNvSpPr/>
          <p:nvPr>
            <p:custDataLst>
              <p:tags r:id="rId10"/>
            </p:custDataLst>
          </p:nvPr>
        </p:nvSpPr>
        <p:spPr>
          <a:xfrm>
            <a:off x="6337935" y="4143115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4</a:t>
            </a:r>
            <a:endParaRPr lang="en-US" altLang="zh-CN" sz="1600" dirty="0">
              <a:solidFill>
                <a:schemeClr val="accent1"/>
              </a:solidFill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150386" y="284580"/>
            <a:ext cx="3916154" cy="6508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cs typeface="+mj-ea"/>
              </a:rPr>
              <a:t>03-</a:t>
            </a:r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cs typeface="+mj-ea"/>
              </a:rPr>
              <a:t>请输入标题</a:t>
            </a:r>
            <a:endParaRPr lang="zh-CN" altLang="en-US"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cs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447790"/>
            <a:ext cx="12262485" cy="436880"/>
          </a:xfrm>
          <a:prstGeom prst="rect">
            <a:avLst/>
          </a:prstGeom>
          <a:solidFill>
            <a:srgbClr val="27B68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 descr="C:\Users\Mr.金\Desktop\未标题-1.jpg未标题-1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>
            <a:off x="709295" y="1547495"/>
            <a:ext cx="5000625" cy="1802765"/>
          </a:xfrm>
          <a:prstGeom prst="rect">
            <a:avLst/>
          </a:prstGeom>
        </p:spPr>
      </p:pic>
      <p:pic>
        <p:nvPicPr>
          <p:cNvPr id="4" name="图片 3" descr="C:\Users\Mr.金\Desktop\未标题-1.jpg未标题-1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>
            <a:off x="6044565" y="1547495"/>
            <a:ext cx="4963160" cy="1802765"/>
          </a:xfrm>
          <a:prstGeom prst="rect">
            <a:avLst/>
          </a:prstGeom>
        </p:spPr>
      </p:pic>
      <p:sp>
        <p:nvSpPr>
          <p:cNvPr id="3" name="文本框 4"/>
          <p:cNvSpPr txBox="1"/>
          <p:nvPr>
            <p:custDataLst>
              <p:tags r:id="rId6"/>
            </p:custDataLst>
          </p:nvPr>
        </p:nvSpPr>
        <p:spPr>
          <a:xfrm>
            <a:off x="709571" y="3646148"/>
            <a:ext cx="4805935" cy="1100630"/>
          </a:xfrm>
          <a:prstGeom prst="rect">
            <a:avLst/>
          </a:prstGeom>
          <a:noFill/>
        </p:spPr>
        <p:txBody>
          <a:bodyPr wrap="square" lIns="90000" tIns="46800" rIns="90000" bIns="46800" rtlCol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5" name="文本框 4"/>
          <p:cNvSpPr txBox="1"/>
          <p:nvPr>
            <p:custDataLst>
              <p:tags r:id="rId7"/>
            </p:custDataLst>
          </p:nvPr>
        </p:nvSpPr>
        <p:spPr>
          <a:xfrm>
            <a:off x="6202680" y="3646170"/>
            <a:ext cx="4805680" cy="1967865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请输入内容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请输入内容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150386" y="284580"/>
            <a:ext cx="3916154" cy="6508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cs typeface="+mj-ea"/>
              </a:rPr>
              <a:t>03-</a:t>
            </a:r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cs typeface="+mj-ea"/>
              </a:rPr>
              <a:t>请输入标题</a:t>
            </a:r>
            <a:endParaRPr lang="zh-CN" altLang="en-US"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cs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447790"/>
            <a:ext cx="12262485" cy="436880"/>
          </a:xfrm>
          <a:prstGeom prst="rect">
            <a:avLst/>
          </a:prstGeom>
          <a:solidFill>
            <a:srgbClr val="27B68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29"/>
          <p:cNvSpPr txBox="1"/>
          <p:nvPr>
            <p:custDataLst>
              <p:tags r:id="rId3"/>
            </p:custDataLst>
          </p:nvPr>
        </p:nvSpPr>
        <p:spPr>
          <a:xfrm>
            <a:off x="1111250" y="1649502"/>
            <a:ext cx="479488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8" name="椭圆 7"/>
          <p:cNvSpPr/>
          <p:nvPr>
            <p:custDataLst>
              <p:tags r:id="rId4"/>
            </p:custDataLst>
          </p:nvPr>
        </p:nvSpPr>
        <p:spPr>
          <a:xfrm>
            <a:off x="685165" y="1910398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1</a:t>
            </a:r>
            <a:endParaRPr lang="en-US" altLang="zh-CN" sz="1600" dirty="0">
              <a:solidFill>
                <a:schemeClr val="accent1"/>
              </a:solidFill>
            </a:endParaRPr>
          </a:p>
        </p:txBody>
      </p:sp>
      <p:sp>
        <p:nvSpPr>
          <p:cNvPr id="9" name="文本框 29"/>
          <p:cNvSpPr txBox="1"/>
          <p:nvPr>
            <p:custDataLst>
              <p:tags r:id="rId5"/>
            </p:custDataLst>
          </p:nvPr>
        </p:nvSpPr>
        <p:spPr>
          <a:xfrm>
            <a:off x="6764020" y="1749425"/>
            <a:ext cx="431673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  <a:sym typeface="+mn-ea"/>
            </a:endParaRPr>
          </a:p>
        </p:txBody>
      </p:sp>
      <p:sp>
        <p:nvSpPr>
          <p:cNvPr id="10" name="椭圆 9"/>
          <p:cNvSpPr/>
          <p:nvPr>
            <p:custDataLst>
              <p:tags r:id="rId6"/>
            </p:custDataLst>
          </p:nvPr>
        </p:nvSpPr>
        <p:spPr>
          <a:xfrm>
            <a:off x="6337935" y="1910398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accent1"/>
                </a:solidFill>
              </a:rPr>
              <a:t>2</a:t>
            </a:r>
            <a:endParaRPr lang="en-US" altLang="zh-CN" sz="1600">
              <a:solidFill>
                <a:schemeClr val="accent1"/>
              </a:solidFill>
            </a:endParaRPr>
          </a:p>
        </p:txBody>
      </p:sp>
      <p:sp>
        <p:nvSpPr>
          <p:cNvPr id="11" name="文本框 29"/>
          <p:cNvSpPr txBox="1"/>
          <p:nvPr>
            <p:custDataLst>
              <p:tags r:id="rId7"/>
            </p:custDataLst>
          </p:nvPr>
        </p:nvSpPr>
        <p:spPr>
          <a:xfrm>
            <a:off x="1111250" y="3982085"/>
            <a:ext cx="387858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2" name="椭圆 11"/>
          <p:cNvSpPr/>
          <p:nvPr>
            <p:custDataLst>
              <p:tags r:id="rId8"/>
            </p:custDataLst>
          </p:nvPr>
        </p:nvSpPr>
        <p:spPr>
          <a:xfrm>
            <a:off x="685165" y="4143115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3</a:t>
            </a:r>
            <a:endParaRPr lang="en-US" altLang="zh-CN" sz="1600" dirty="0">
              <a:solidFill>
                <a:schemeClr val="accent1"/>
              </a:solidFill>
            </a:endParaRPr>
          </a:p>
        </p:txBody>
      </p:sp>
      <p:sp>
        <p:nvSpPr>
          <p:cNvPr id="13" name="文本框 29"/>
          <p:cNvSpPr txBox="1"/>
          <p:nvPr>
            <p:custDataLst>
              <p:tags r:id="rId9"/>
            </p:custDataLst>
          </p:nvPr>
        </p:nvSpPr>
        <p:spPr>
          <a:xfrm>
            <a:off x="6764020" y="3982085"/>
            <a:ext cx="417385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4" name="椭圆 13"/>
          <p:cNvSpPr/>
          <p:nvPr>
            <p:custDataLst>
              <p:tags r:id="rId10"/>
            </p:custDataLst>
          </p:nvPr>
        </p:nvSpPr>
        <p:spPr>
          <a:xfrm>
            <a:off x="6337935" y="4143115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4</a:t>
            </a:r>
            <a:endParaRPr lang="en-US" altLang="zh-CN" sz="1600" dirty="0">
              <a:solidFill>
                <a:schemeClr val="accent1"/>
              </a:solidFill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4551853" y="2064118"/>
            <a:ext cx="1433367" cy="1328699"/>
          </a:xfrm>
          <a:prstGeom prst="rect">
            <a:avLst/>
          </a:prstGeom>
        </p:spPr>
        <p:txBody>
          <a:bodyPr vert="horz" lIns="91440" tIns="0" rIns="91440" bIns="0" rtlCol="0" anchor="b">
            <a:normAutofit/>
          </a:bodyPr>
          <a:lstStyle>
            <a:lvl1pPr marL="228600" indent="-228600">
              <a:lnSpc>
                <a:spcPct val="120000"/>
              </a:lnSpc>
              <a:spcBef>
                <a:spcPts val="1000"/>
              </a:spcBef>
              <a:buSzPct val="75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5759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•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marL="10077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‒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marL="1511935" indent="-228600" fontAlgn="auto">
              <a:lnSpc>
                <a:spcPct val="10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marL="1943735" indent="-228600" fontAlgn="auto">
              <a:lnSpc>
                <a:spcPct val="9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en-US" altLang="zh-CN" sz="7200" b="1">
                <a:solidFill>
                  <a:schemeClr val="bg1"/>
                </a:solidFill>
              </a:rPr>
              <a:t>04</a:t>
            </a:r>
            <a:endParaRPr lang="en-US" altLang="zh-CN" sz="7200" b="1">
              <a:solidFill>
                <a:schemeClr val="bg1"/>
              </a:solidFill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351270" y="2470150"/>
            <a:ext cx="4746625" cy="811530"/>
          </a:xfrm>
        </p:spPr>
        <p:txBody>
          <a:bodyPr>
            <a:noAutofit/>
          </a:bodyPr>
          <a:lstStyle/>
          <a:p>
            <a:r>
              <a:rPr lang="zh-CN" altLang="en-US" sz="5400" b="1" spc="160">
                <a:solidFill>
                  <a:schemeClr val="tx1"/>
                </a:solidFill>
                <a:uFillTx/>
              </a:rPr>
              <a:t>请输入标题</a:t>
            </a:r>
            <a:endParaRPr lang="zh-CN" altLang="en-US" sz="5400" b="1" spc="160">
              <a:solidFill>
                <a:schemeClr val="tx1"/>
              </a:solidFill>
              <a:uFillTx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48475" y="3836670"/>
            <a:ext cx="3751580" cy="647700"/>
          </a:xfrm>
        </p:spPr>
        <p:txBody>
          <a:bodyPr/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请输入概述内容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8" name="直接连接符 7"/>
          <p:cNvCxnSpPr/>
          <p:nvPr>
            <p:custDataLst>
              <p:tags r:id="rId5"/>
            </p:custDataLst>
          </p:nvPr>
        </p:nvCxnSpPr>
        <p:spPr>
          <a:xfrm>
            <a:off x="3193415" y="1270"/>
            <a:ext cx="1376045" cy="2569845"/>
          </a:xfrm>
          <a:prstGeom prst="line">
            <a:avLst/>
          </a:prstGeom>
          <a:ln w="31750">
            <a:solidFill>
              <a:srgbClr val="27B6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6"/>
            </p:custDataLst>
          </p:nvPr>
        </p:nvCxnSpPr>
        <p:spPr>
          <a:xfrm>
            <a:off x="8161655" y="4758055"/>
            <a:ext cx="1125855" cy="2138045"/>
          </a:xfrm>
          <a:prstGeom prst="line">
            <a:avLst/>
          </a:prstGeom>
          <a:ln w="31750">
            <a:solidFill>
              <a:srgbClr val="27B6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0" y="6447790"/>
            <a:ext cx="12262485" cy="436880"/>
          </a:xfrm>
          <a:prstGeom prst="rect">
            <a:avLst/>
          </a:prstGeom>
          <a:solidFill>
            <a:srgbClr val="27B68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7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150386" y="284580"/>
            <a:ext cx="3916154" cy="6508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cs typeface="+mj-ea"/>
              </a:rPr>
              <a:t>04-</a:t>
            </a:r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cs typeface="+mj-ea"/>
              </a:rPr>
              <a:t>请输入标题</a:t>
            </a:r>
            <a:endParaRPr lang="zh-CN" altLang="en-US"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cs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447790"/>
            <a:ext cx="12262485" cy="436880"/>
          </a:xfrm>
          <a:prstGeom prst="rect">
            <a:avLst/>
          </a:prstGeom>
          <a:solidFill>
            <a:srgbClr val="27B68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29"/>
          <p:cNvSpPr txBox="1"/>
          <p:nvPr>
            <p:custDataLst>
              <p:tags r:id="rId3"/>
            </p:custDataLst>
          </p:nvPr>
        </p:nvSpPr>
        <p:spPr>
          <a:xfrm>
            <a:off x="1111250" y="1649502"/>
            <a:ext cx="479488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8" name="椭圆 7"/>
          <p:cNvSpPr/>
          <p:nvPr>
            <p:custDataLst>
              <p:tags r:id="rId4"/>
            </p:custDataLst>
          </p:nvPr>
        </p:nvSpPr>
        <p:spPr>
          <a:xfrm>
            <a:off x="685165" y="1910398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1</a:t>
            </a:r>
            <a:endParaRPr lang="en-US" altLang="zh-CN" sz="1600" dirty="0">
              <a:solidFill>
                <a:schemeClr val="accent1"/>
              </a:solidFill>
            </a:endParaRPr>
          </a:p>
        </p:txBody>
      </p:sp>
      <p:sp>
        <p:nvSpPr>
          <p:cNvPr id="9" name="文本框 29"/>
          <p:cNvSpPr txBox="1"/>
          <p:nvPr>
            <p:custDataLst>
              <p:tags r:id="rId5"/>
            </p:custDataLst>
          </p:nvPr>
        </p:nvSpPr>
        <p:spPr>
          <a:xfrm>
            <a:off x="6764020" y="1749425"/>
            <a:ext cx="431673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  <a:sym typeface="+mn-ea"/>
            </a:endParaRPr>
          </a:p>
        </p:txBody>
      </p:sp>
      <p:sp>
        <p:nvSpPr>
          <p:cNvPr id="10" name="椭圆 9"/>
          <p:cNvSpPr/>
          <p:nvPr>
            <p:custDataLst>
              <p:tags r:id="rId6"/>
            </p:custDataLst>
          </p:nvPr>
        </p:nvSpPr>
        <p:spPr>
          <a:xfrm>
            <a:off x="6337935" y="1910398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accent1"/>
                </a:solidFill>
              </a:rPr>
              <a:t>2</a:t>
            </a:r>
            <a:endParaRPr lang="en-US" altLang="zh-CN" sz="1600">
              <a:solidFill>
                <a:schemeClr val="accent1"/>
              </a:solidFill>
            </a:endParaRPr>
          </a:p>
        </p:txBody>
      </p:sp>
      <p:sp>
        <p:nvSpPr>
          <p:cNvPr id="11" name="文本框 29"/>
          <p:cNvSpPr txBox="1"/>
          <p:nvPr>
            <p:custDataLst>
              <p:tags r:id="rId7"/>
            </p:custDataLst>
          </p:nvPr>
        </p:nvSpPr>
        <p:spPr>
          <a:xfrm>
            <a:off x="1111250" y="3982085"/>
            <a:ext cx="387858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2" name="椭圆 11"/>
          <p:cNvSpPr/>
          <p:nvPr>
            <p:custDataLst>
              <p:tags r:id="rId8"/>
            </p:custDataLst>
          </p:nvPr>
        </p:nvSpPr>
        <p:spPr>
          <a:xfrm>
            <a:off x="685165" y="4143115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3</a:t>
            </a:r>
            <a:endParaRPr lang="en-US" altLang="zh-CN" sz="1600" dirty="0">
              <a:solidFill>
                <a:schemeClr val="accent1"/>
              </a:solidFill>
            </a:endParaRPr>
          </a:p>
        </p:txBody>
      </p:sp>
      <p:sp>
        <p:nvSpPr>
          <p:cNvPr id="13" name="文本框 29"/>
          <p:cNvSpPr txBox="1"/>
          <p:nvPr>
            <p:custDataLst>
              <p:tags r:id="rId9"/>
            </p:custDataLst>
          </p:nvPr>
        </p:nvSpPr>
        <p:spPr>
          <a:xfrm>
            <a:off x="6764020" y="3982085"/>
            <a:ext cx="417385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4" name="椭圆 13"/>
          <p:cNvSpPr/>
          <p:nvPr>
            <p:custDataLst>
              <p:tags r:id="rId10"/>
            </p:custDataLst>
          </p:nvPr>
        </p:nvSpPr>
        <p:spPr>
          <a:xfrm>
            <a:off x="6337935" y="4143115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4</a:t>
            </a:r>
            <a:endParaRPr lang="en-US" altLang="zh-CN" sz="1600" dirty="0">
              <a:solidFill>
                <a:schemeClr val="accent1"/>
              </a:solidFill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150386" y="284580"/>
            <a:ext cx="3916154" cy="6508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cs typeface="+mj-ea"/>
              </a:rPr>
              <a:t>04-</a:t>
            </a:r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cs typeface="+mj-ea"/>
              </a:rPr>
              <a:t>请输入标题</a:t>
            </a:r>
            <a:endParaRPr lang="zh-CN" altLang="en-US"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cs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447790"/>
            <a:ext cx="12262485" cy="436880"/>
          </a:xfrm>
          <a:prstGeom prst="rect">
            <a:avLst/>
          </a:prstGeom>
          <a:solidFill>
            <a:srgbClr val="27B68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 descr="C:\Users\Mr.金\Desktop\未标题-1.jpg未标题-1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>
            <a:off x="709295" y="1547495"/>
            <a:ext cx="5000625" cy="1802765"/>
          </a:xfrm>
          <a:prstGeom prst="rect">
            <a:avLst/>
          </a:prstGeom>
        </p:spPr>
      </p:pic>
      <p:pic>
        <p:nvPicPr>
          <p:cNvPr id="4" name="图片 3" descr="C:\Users\Mr.金\Desktop\未标题-1.jpg未标题-1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>
            <a:off x="6044565" y="1547495"/>
            <a:ext cx="4963160" cy="1802765"/>
          </a:xfrm>
          <a:prstGeom prst="rect">
            <a:avLst/>
          </a:prstGeom>
        </p:spPr>
      </p:pic>
      <p:sp>
        <p:nvSpPr>
          <p:cNvPr id="3" name="文本框 4"/>
          <p:cNvSpPr txBox="1"/>
          <p:nvPr>
            <p:custDataLst>
              <p:tags r:id="rId6"/>
            </p:custDataLst>
          </p:nvPr>
        </p:nvSpPr>
        <p:spPr>
          <a:xfrm>
            <a:off x="709571" y="3646148"/>
            <a:ext cx="4805935" cy="1100630"/>
          </a:xfrm>
          <a:prstGeom prst="rect">
            <a:avLst/>
          </a:prstGeom>
          <a:noFill/>
        </p:spPr>
        <p:txBody>
          <a:bodyPr wrap="square" lIns="90000" tIns="46800" rIns="90000" bIns="46800" rtlCol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5" name="文本框 4"/>
          <p:cNvSpPr txBox="1"/>
          <p:nvPr>
            <p:custDataLst>
              <p:tags r:id="rId7"/>
            </p:custDataLst>
          </p:nvPr>
        </p:nvSpPr>
        <p:spPr>
          <a:xfrm>
            <a:off x="6202680" y="3646170"/>
            <a:ext cx="4805680" cy="1967865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请输入内容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请输入内容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150386" y="284580"/>
            <a:ext cx="3916154" cy="6508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cs typeface="+mj-ea"/>
              </a:rPr>
              <a:t>04-</a:t>
            </a:r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cs typeface="+mj-ea"/>
              </a:rPr>
              <a:t>请输入标题</a:t>
            </a:r>
            <a:endParaRPr lang="zh-CN" altLang="en-US"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cs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447790"/>
            <a:ext cx="12262485" cy="436880"/>
          </a:xfrm>
          <a:prstGeom prst="rect">
            <a:avLst/>
          </a:prstGeom>
          <a:solidFill>
            <a:srgbClr val="27B68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29"/>
          <p:cNvSpPr txBox="1"/>
          <p:nvPr>
            <p:custDataLst>
              <p:tags r:id="rId3"/>
            </p:custDataLst>
          </p:nvPr>
        </p:nvSpPr>
        <p:spPr>
          <a:xfrm>
            <a:off x="1111250" y="1649502"/>
            <a:ext cx="479488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8" name="椭圆 7"/>
          <p:cNvSpPr/>
          <p:nvPr>
            <p:custDataLst>
              <p:tags r:id="rId4"/>
            </p:custDataLst>
          </p:nvPr>
        </p:nvSpPr>
        <p:spPr>
          <a:xfrm>
            <a:off x="685165" y="1910398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1</a:t>
            </a:r>
            <a:endParaRPr lang="en-US" altLang="zh-CN" sz="1600" dirty="0">
              <a:solidFill>
                <a:schemeClr val="accent1"/>
              </a:solidFill>
            </a:endParaRPr>
          </a:p>
        </p:txBody>
      </p:sp>
      <p:sp>
        <p:nvSpPr>
          <p:cNvPr id="9" name="文本框 29"/>
          <p:cNvSpPr txBox="1"/>
          <p:nvPr>
            <p:custDataLst>
              <p:tags r:id="rId5"/>
            </p:custDataLst>
          </p:nvPr>
        </p:nvSpPr>
        <p:spPr>
          <a:xfrm>
            <a:off x="6764020" y="1749425"/>
            <a:ext cx="431673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  <a:sym typeface="+mn-ea"/>
            </a:endParaRPr>
          </a:p>
        </p:txBody>
      </p:sp>
      <p:sp>
        <p:nvSpPr>
          <p:cNvPr id="10" name="椭圆 9"/>
          <p:cNvSpPr/>
          <p:nvPr>
            <p:custDataLst>
              <p:tags r:id="rId6"/>
            </p:custDataLst>
          </p:nvPr>
        </p:nvSpPr>
        <p:spPr>
          <a:xfrm>
            <a:off x="6337935" y="1910398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accent1"/>
                </a:solidFill>
              </a:rPr>
              <a:t>2</a:t>
            </a:r>
            <a:endParaRPr lang="en-US" altLang="zh-CN" sz="1600">
              <a:solidFill>
                <a:schemeClr val="accent1"/>
              </a:solidFill>
            </a:endParaRPr>
          </a:p>
        </p:txBody>
      </p:sp>
      <p:sp>
        <p:nvSpPr>
          <p:cNvPr id="11" name="文本框 29"/>
          <p:cNvSpPr txBox="1"/>
          <p:nvPr>
            <p:custDataLst>
              <p:tags r:id="rId7"/>
            </p:custDataLst>
          </p:nvPr>
        </p:nvSpPr>
        <p:spPr>
          <a:xfrm>
            <a:off x="1111250" y="3982085"/>
            <a:ext cx="387858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2" name="椭圆 11"/>
          <p:cNvSpPr/>
          <p:nvPr>
            <p:custDataLst>
              <p:tags r:id="rId8"/>
            </p:custDataLst>
          </p:nvPr>
        </p:nvSpPr>
        <p:spPr>
          <a:xfrm>
            <a:off x="685165" y="4143115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3</a:t>
            </a:r>
            <a:endParaRPr lang="en-US" altLang="zh-CN" sz="1600" dirty="0">
              <a:solidFill>
                <a:schemeClr val="accent1"/>
              </a:solidFill>
            </a:endParaRPr>
          </a:p>
        </p:txBody>
      </p:sp>
      <p:sp>
        <p:nvSpPr>
          <p:cNvPr id="13" name="文本框 29"/>
          <p:cNvSpPr txBox="1"/>
          <p:nvPr>
            <p:custDataLst>
              <p:tags r:id="rId9"/>
            </p:custDataLst>
          </p:nvPr>
        </p:nvSpPr>
        <p:spPr>
          <a:xfrm>
            <a:off x="6764020" y="3982085"/>
            <a:ext cx="417385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4" name="椭圆 13"/>
          <p:cNvSpPr/>
          <p:nvPr>
            <p:custDataLst>
              <p:tags r:id="rId10"/>
            </p:custDataLst>
          </p:nvPr>
        </p:nvSpPr>
        <p:spPr>
          <a:xfrm>
            <a:off x="6337935" y="4143115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4</a:t>
            </a:r>
            <a:endParaRPr lang="en-US" altLang="zh-CN" sz="1600" dirty="0">
              <a:solidFill>
                <a:schemeClr val="accent1"/>
              </a:solidFill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6222365" y="2189480"/>
            <a:ext cx="5585460" cy="1501140"/>
          </a:xfrm>
        </p:spPr>
        <p:txBody>
          <a:bodyPr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 sz="5400" b="1" spc="160" dirty="0">
                <a:solidFill>
                  <a:schemeClr val="bg1"/>
                </a:solidFill>
                <a:uFillTx/>
              </a:rPr>
              <a:t>谢 谢 观 看</a:t>
            </a:r>
            <a:endParaRPr lang="zh-CN" altLang="en-US" sz="5400" b="1" spc="160" dirty="0">
              <a:solidFill>
                <a:schemeClr val="bg1"/>
              </a:solidFill>
              <a:uFillTx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7158990" y="3971925"/>
            <a:ext cx="4152900" cy="1161415"/>
          </a:xfrm>
        </p:spPr>
        <p:txBody>
          <a:bodyPr>
            <a:norm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zh-CN" altLang="en-US" sz="280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授课老师：</a:t>
            </a:r>
            <a:endParaRPr lang="zh-CN" altLang="en-US" sz="2800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>
            <a:off x="3193415" y="1270"/>
            <a:ext cx="1376045" cy="2569845"/>
          </a:xfrm>
          <a:prstGeom prst="line">
            <a:avLst/>
          </a:prstGeom>
          <a:ln w="31750">
            <a:solidFill>
              <a:srgbClr val="27B6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5"/>
            </p:custDataLst>
          </p:nvPr>
        </p:nvCxnSpPr>
        <p:spPr>
          <a:xfrm>
            <a:off x="6534150" y="4746625"/>
            <a:ext cx="1125855" cy="2138045"/>
          </a:xfrm>
          <a:prstGeom prst="line">
            <a:avLst/>
          </a:prstGeom>
          <a:ln w="31750">
            <a:solidFill>
              <a:srgbClr val="27B6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0" y="6447790"/>
            <a:ext cx="12262485" cy="436880"/>
          </a:xfrm>
          <a:prstGeom prst="rect">
            <a:avLst/>
          </a:prstGeom>
          <a:solidFill>
            <a:srgbClr val="27B68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6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2927173" y="5429837"/>
            <a:ext cx="1450691" cy="410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</a:rPr>
              <a:t>CONTENTS</a:t>
            </a:r>
            <a:endParaRPr lang="en-US" altLang="zh-CN" sz="1600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2618105" y="4030345"/>
            <a:ext cx="2049145" cy="1125220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5400" spc="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</a:rPr>
              <a:t>目录</a:t>
            </a:r>
            <a:endParaRPr lang="zh-CN" altLang="en-US" sz="5400" spc="2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 flipV="1">
            <a:off x="2696845" y="5316220"/>
            <a:ext cx="1911985" cy="9525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>
            <p:custDataLst>
              <p:tags r:id="rId5"/>
            </p:custDataLst>
          </p:nvPr>
        </p:nvGrpSpPr>
        <p:grpSpPr>
          <a:xfrm rot="0">
            <a:off x="7112000" y="1078865"/>
            <a:ext cx="765810" cy="593090"/>
            <a:chOff x="1574800" y="2083161"/>
            <a:chExt cx="676275" cy="523875"/>
          </a:xfrm>
        </p:grpSpPr>
        <p:sp>
          <p:nvSpPr>
            <p:cNvPr id="3" name="椭圆 2"/>
            <p:cNvSpPr/>
            <p:nvPr>
              <p:custDataLst>
                <p:tags r:id="rId6"/>
              </p:custDataLst>
            </p:nvPr>
          </p:nvSpPr>
          <p:spPr>
            <a:xfrm>
              <a:off x="1727200" y="2083161"/>
              <a:ext cx="523875" cy="52387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/>
            </a:bodyPr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1</a:t>
              </a:r>
              <a:endParaRPr lang="zh-CN" altLang="en-US" sz="2400" b="1" dirty="0" err="1">
                <a:solidFill>
                  <a:schemeClr val="bg1"/>
                </a:solidFill>
              </a:endParaRPr>
            </a:p>
          </p:txBody>
        </p:sp>
        <p:sp>
          <p:nvSpPr>
            <p:cNvPr id="17" name="任意多边形 16"/>
            <p:cNvSpPr/>
            <p:nvPr>
              <p:custDataLst>
                <p:tags r:id="rId7"/>
              </p:custDataLst>
            </p:nvPr>
          </p:nvSpPr>
          <p:spPr>
            <a:xfrm>
              <a:off x="1574800" y="2255801"/>
              <a:ext cx="178594" cy="178594"/>
            </a:xfrm>
            <a:custGeom>
              <a:avLst/>
              <a:gdLst>
                <a:gd name="connsiteX0" fmla="*/ 89298 w 178594"/>
                <a:gd name="connsiteY0" fmla="*/ 20241 h 178594"/>
                <a:gd name="connsiteX1" fmla="*/ 20241 w 178594"/>
                <a:gd name="connsiteY1" fmla="*/ 89298 h 178594"/>
                <a:gd name="connsiteX2" fmla="*/ 89298 w 178594"/>
                <a:gd name="connsiteY2" fmla="*/ 158355 h 178594"/>
                <a:gd name="connsiteX3" fmla="*/ 158355 w 178594"/>
                <a:gd name="connsiteY3" fmla="*/ 89298 h 178594"/>
                <a:gd name="connsiteX4" fmla="*/ 89298 w 178594"/>
                <a:gd name="connsiteY4" fmla="*/ 20241 h 178594"/>
                <a:gd name="connsiteX5" fmla="*/ 89297 w 178594"/>
                <a:gd name="connsiteY5" fmla="*/ 0 h 178594"/>
                <a:gd name="connsiteX6" fmla="*/ 178594 w 178594"/>
                <a:gd name="connsiteY6" fmla="*/ 89297 h 178594"/>
                <a:gd name="connsiteX7" fmla="*/ 89297 w 178594"/>
                <a:gd name="connsiteY7" fmla="*/ 178594 h 178594"/>
                <a:gd name="connsiteX8" fmla="*/ 0 w 178594"/>
                <a:gd name="connsiteY8" fmla="*/ 89297 h 178594"/>
                <a:gd name="connsiteX9" fmla="*/ 89297 w 178594"/>
                <a:gd name="connsiteY9" fmla="*/ 0 h 178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8594" h="178594">
                  <a:moveTo>
                    <a:pt x="89298" y="20241"/>
                  </a:moveTo>
                  <a:cubicBezTo>
                    <a:pt x="51159" y="20241"/>
                    <a:pt x="20241" y="51159"/>
                    <a:pt x="20241" y="89298"/>
                  </a:cubicBezTo>
                  <a:cubicBezTo>
                    <a:pt x="20241" y="127437"/>
                    <a:pt x="51159" y="158355"/>
                    <a:pt x="89298" y="158355"/>
                  </a:cubicBezTo>
                  <a:cubicBezTo>
                    <a:pt x="127437" y="158355"/>
                    <a:pt x="158355" y="127437"/>
                    <a:pt x="158355" y="89298"/>
                  </a:cubicBezTo>
                  <a:cubicBezTo>
                    <a:pt x="158355" y="51159"/>
                    <a:pt x="127437" y="20241"/>
                    <a:pt x="89298" y="20241"/>
                  </a:cubicBezTo>
                  <a:close/>
                  <a:moveTo>
                    <a:pt x="89297" y="0"/>
                  </a:moveTo>
                  <a:cubicBezTo>
                    <a:pt x="138614" y="0"/>
                    <a:pt x="178594" y="39980"/>
                    <a:pt x="178594" y="89297"/>
                  </a:cubicBezTo>
                  <a:cubicBezTo>
                    <a:pt x="178594" y="138614"/>
                    <a:pt x="138614" y="178594"/>
                    <a:pt x="89297" y="178594"/>
                  </a:cubicBezTo>
                  <a:cubicBezTo>
                    <a:pt x="39980" y="178594"/>
                    <a:pt x="0" y="138614"/>
                    <a:pt x="0" y="89297"/>
                  </a:cubicBezTo>
                  <a:cubicBezTo>
                    <a:pt x="0" y="39980"/>
                    <a:pt x="39980" y="0"/>
                    <a:pt x="89297" y="0"/>
                  </a:cubicBezTo>
                  <a:close/>
                </a:path>
              </a:pathLst>
            </a:custGeom>
            <a:solidFill>
              <a:schemeClr val="accent1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32500" lnSpcReduction="20000"/>
            </a:bodyPr>
            <a:p>
              <a:pPr algn="just">
                <a:lnSpc>
                  <a:spcPct val="130000"/>
                </a:lnSpc>
              </a:pPr>
              <a:endParaRPr lang="zh-CN" altLang="en-US" dirty="0" err="1">
                <a:solidFill>
                  <a:schemeClr val="bg1"/>
                </a:solidFill>
              </a:endParaRPr>
            </a:p>
          </p:txBody>
        </p:sp>
      </p:grpSp>
      <p:sp>
        <p:nvSpPr>
          <p:cNvPr id="18" name="矩形 17"/>
          <p:cNvSpPr/>
          <p:nvPr>
            <p:custDataLst>
              <p:tags r:id="rId8"/>
            </p:custDataLst>
          </p:nvPr>
        </p:nvSpPr>
        <p:spPr>
          <a:xfrm>
            <a:off x="7877175" y="1166495"/>
            <a:ext cx="3087370" cy="417830"/>
          </a:xfrm>
          <a:prstGeom prst="rect">
            <a:avLst/>
          </a:prstGeom>
        </p:spPr>
        <p:txBody>
          <a:bodyPr wrap="square" anchor="ctr" anchorCtr="0">
            <a:noAutofit/>
          </a:bodyPr>
          <a:p>
            <a:pPr algn="just"/>
            <a:r>
              <a:rPr lang="zh-CN" altLang="en-US" sz="2800" b="1" dirty="0">
                <a:latin typeface="+mj-ea"/>
                <a:ea typeface="+mj-ea"/>
              </a:rPr>
              <a:t>请输入标题</a:t>
            </a:r>
            <a:endParaRPr lang="zh-CN" altLang="en-US" sz="2800" b="1" dirty="0">
              <a:latin typeface="+mj-ea"/>
              <a:ea typeface="+mj-ea"/>
            </a:endParaRPr>
          </a:p>
        </p:txBody>
      </p:sp>
      <p:grpSp>
        <p:nvGrpSpPr>
          <p:cNvPr id="19" name="组合 18"/>
          <p:cNvGrpSpPr/>
          <p:nvPr>
            <p:custDataLst>
              <p:tags r:id="rId9"/>
            </p:custDataLst>
          </p:nvPr>
        </p:nvGrpSpPr>
        <p:grpSpPr>
          <a:xfrm rot="0">
            <a:off x="7112000" y="2435860"/>
            <a:ext cx="765810" cy="593090"/>
            <a:chOff x="1574800" y="2083161"/>
            <a:chExt cx="676275" cy="523875"/>
          </a:xfrm>
        </p:grpSpPr>
        <p:sp>
          <p:nvSpPr>
            <p:cNvPr id="20" name="椭圆 19"/>
            <p:cNvSpPr/>
            <p:nvPr>
              <p:custDataLst>
                <p:tags r:id="rId10"/>
              </p:custDataLst>
            </p:nvPr>
          </p:nvSpPr>
          <p:spPr>
            <a:xfrm>
              <a:off x="1727200" y="2083161"/>
              <a:ext cx="523875" cy="523875"/>
            </a:xfrm>
            <a:prstGeom prst="ellipse">
              <a:avLst/>
            </a:prstGeom>
            <a:solidFill>
              <a:schemeClr val="accent5">
                <a:lumMod val="60000"/>
                <a:lumOff val="40000"/>
              </a:schemeClr>
            </a:solidFill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/>
            </a:bodyPr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2</a:t>
              </a:r>
              <a:endParaRPr lang="zh-CN" altLang="en-US" sz="2400" b="1" dirty="0" err="1">
                <a:solidFill>
                  <a:schemeClr val="bg1"/>
                </a:solidFill>
              </a:endParaRPr>
            </a:p>
          </p:txBody>
        </p:sp>
        <p:sp>
          <p:nvSpPr>
            <p:cNvPr id="21" name="任意多边形 20"/>
            <p:cNvSpPr/>
            <p:nvPr>
              <p:custDataLst>
                <p:tags r:id="rId11"/>
              </p:custDataLst>
            </p:nvPr>
          </p:nvSpPr>
          <p:spPr>
            <a:xfrm>
              <a:off x="1574800" y="2255801"/>
              <a:ext cx="178594" cy="178594"/>
            </a:xfrm>
            <a:custGeom>
              <a:avLst/>
              <a:gdLst>
                <a:gd name="connsiteX0" fmla="*/ 89298 w 178594"/>
                <a:gd name="connsiteY0" fmla="*/ 20241 h 178594"/>
                <a:gd name="connsiteX1" fmla="*/ 20241 w 178594"/>
                <a:gd name="connsiteY1" fmla="*/ 89298 h 178594"/>
                <a:gd name="connsiteX2" fmla="*/ 89298 w 178594"/>
                <a:gd name="connsiteY2" fmla="*/ 158355 h 178594"/>
                <a:gd name="connsiteX3" fmla="*/ 158355 w 178594"/>
                <a:gd name="connsiteY3" fmla="*/ 89298 h 178594"/>
                <a:gd name="connsiteX4" fmla="*/ 89298 w 178594"/>
                <a:gd name="connsiteY4" fmla="*/ 20241 h 178594"/>
                <a:gd name="connsiteX5" fmla="*/ 89297 w 178594"/>
                <a:gd name="connsiteY5" fmla="*/ 0 h 178594"/>
                <a:gd name="connsiteX6" fmla="*/ 178594 w 178594"/>
                <a:gd name="connsiteY6" fmla="*/ 89297 h 178594"/>
                <a:gd name="connsiteX7" fmla="*/ 89297 w 178594"/>
                <a:gd name="connsiteY7" fmla="*/ 178594 h 178594"/>
                <a:gd name="connsiteX8" fmla="*/ 0 w 178594"/>
                <a:gd name="connsiteY8" fmla="*/ 89297 h 178594"/>
                <a:gd name="connsiteX9" fmla="*/ 89297 w 178594"/>
                <a:gd name="connsiteY9" fmla="*/ 0 h 178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8594" h="178594">
                  <a:moveTo>
                    <a:pt x="89298" y="20241"/>
                  </a:moveTo>
                  <a:cubicBezTo>
                    <a:pt x="51159" y="20241"/>
                    <a:pt x="20241" y="51159"/>
                    <a:pt x="20241" y="89298"/>
                  </a:cubicBezTo>
                  <a:cubicBezTo>
                    <a:pt x="20241" y="127437"/>
                    <a:pt x="51159" y="158355"/>
                    <a:pt x="89298" y="158355"/>
                  </a:cubicBezTo>
                  <a:cubicBezTo>
                    <a:pt x="127437" y="158355"/>
                    <a:pt x="158355" y="127437"/>
                    <a:pt x="158355" y="89298"/>
                  </a:cubicBezTo>
                  <a:cubicBezTo>
                    <a:pt x="158355" y="51159"/>
                    <a:pt x="127437" y="20241"/>
                    <a:pt x="89298" y="20241"/>
                  </a:cubicBezTo>
                  <a:close/>
                  <a:moveTo>
                    <a:pt x="89297" y="0"/>
                  </a:moveTo>
                  <a:cubicBezTo>
                    <a:pt x="138614" y="0"/>
                    <a:pt x="178594" y="39980"/>
                    <a:pt x="178594" y="89297"/>
                  </a:cubicBezTo>
                  <a:cubicBezTo>
                    <a:pt x="178594" y="138614"/>
                    <a:pt x="138614" y="178594"/>
                    <a:pt x="89297" y="178594"/>
                  </a:cubicBezTo>
                  <a:cubicBezTo>
                    <a:pt x="39980" y="178594"/>
                    <a:pt x="0" y="138614"/>
                    <a:pt x="0" y="89297"/>
                  </a:cubicBezTo>
                  <a:cubicBezTo>
                    <a:pt x="0" y="39980"/>
                    <a:pt x="39980" y="0"/>
                    <a:pt x="89297" y="0"/>
                  </a:cubicBezTo>
                  <a:close/>
                </a:path>
              </a:pathLst>
            </a:custGeom>
            <a:solidFill>
              <a:schemeClr val="accent2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32500" lnSpcReduction="20000"/>
            </a:bodyPr>
            <a:p>
              <a:pPr algn="just">
                <a:lnSpc>
                  <a:spcPct val="130000"/>
                </a:lnSpc>
              </a:pPr>
              <a:endParaRPr lang="zh-CN" altLang="en-US" dirty="0" err="1">
                <a:solidFill>
                  <a:schemeClr val="bg1"/>
                </a:solidFill>
              </a:endParaRPr>
            </a:p>
          </p:txBody>
        </p:sp>
      </p:grpSp>
      <p:sp>
        <p:nvSpPr>
          <p:cNvPr id="22" name="矩形 21"/>
          <p:cNvSpPr/>
          <p:nvPr>
            <p:custDataLst>
              <p:tags r:id="rId12"/>
            </p:custDataLst>
          </p:nvPr>
        </p:nvSpPr>
        <p:spPr>
          <a:xfrm>
            <a:off x="7877175" y="2522855"/>
            <a:ext cx="3087370" cy="417830"/>
          </a:xfrm>
          <a:prstGeom prst="rect">
            <a:avLst/>
          </a:prstGeom>
        </p:spPr>
        <p:txBody>
          <a:bodyPr wrap="square" anchor="ctr" anchorCtr="0"/>
          <a:p>
            <a:pPr algn="just"/>
            <a:r>
              <a:rPr lang="zh-CN" altLang="en-US" sz="2800" b="1" dirty="0">
                <a:latin typeface="+mj-ea"/>
                <a:ea typeface="+mj-ea"/>
                <a:sym typeface="+mn-ea"/>
              </a:rPr>
              <a:t>请输入标题</a:t>
            </a:r>
            <a:endParaRPr lang="zh-CN" altLang="en-US" sz="2800" b="1" dirty="0">
              <a:latin typeface="+mj-ea"/>
              <a:ea typeface="+mj-ea"/>
              <a:sym typeface="+mn-ea"/>
            </a:endParaRPr>
          </a:p>
        </p:txBody>
      </p:sp>
      <p:grpSp>
        <p:nvGrpSpPr>
          <p:cNvPr id="23" name="组合 22"/>
          <p:cNvGrpSpPr/>
          <p:nvPr>
            <p:custDataLst>
              <p:tags r:id="rId13"/>
            </p:custDataLst>
          </p:nvPr>
        </p:nvGrpSpPr>
        <p:grpSpPr>
          <a:xfrm rot="0">
            <a:off x="7112000" y="3792220"/>
            <a:ext cx="765810" cy="593090"/>
            <a:chOff x="1574800" y="2083161"/>
            <a:chExt cx="676275" cy="523875"/>
          </a:xfrm>
        </p:grpSpPr>
        <p:sp>
          <p:nvSpPr>
            <p:cNvPr id="24" name="椭圆 23"/>
            <p:cNvSpPr/>
            <p:nvPr>
              <p:custDataLst>
                <p:tags r:id="rId14"/>
              </p:custDataLst>
            </p:nvPr>
          </p:nvSpPr>
          <p:spPr>
            <a:xfrm>
              <a:off x="1727200" y="2083161"/>
              <a:ext cx="523875" cy="523875"/>
            </a:xfrm>
            <a:prstGeom prst="ellipse">
              <a:avLst/>
            </a:prstGeom>
            <a:solidFill>
              <a:schemeClr val="accent3"/>
            </a:solidFill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/>
            </a:bodyPr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3</a:t>
              </a:r>
              <a:endParaRPr lang="zh-CN" altLang="en-US" sz="2400" b="1" dirty="0" err="1">
                <a:solidFill>
                  <a:schemeClr val="bg1"/>
                </a:solidFill>
              </a:endParaRPr>
            </a:p>
          </p:txBody>
        </p:sp>
        <p:sp>
          <p:nvSpPr>
            <p:cNvPr id="25" name="任意多边形 24"/>
            <p:cNvSpPr/>
            <p:nvPr>
              <p:custDataLst>
                <p:tags r:id="rId15"/>
              </p:custDataLst>
            </p:nvPr>
          </p:nvSpPr>
          <p:spPr>
            <a:xfrm>
              <a:off x="1574800" y="2255801"/>
              <a:ext cx="178594" cy="178594"/>
            </a:xfrm>
            <a:custGeom>
              <a:avLst/>
              <a:gdLst>
                <a:gd name="connsiteX0" fmla="*/ 89298 w 178594"/>
                <a:gd name="connsiteY0" fmla="*/ 20241 h 178594"/>
                <a:gd name="connsiteX1" fmla="*/ 20241 w 178594"/>
                <a:gd name="connsiteY1" fmla="*/ 89298 h 178594"/>
                <a:gd name="connsiteX2" fmla="*/ 89298 w 178594"/>
                <a:gd name="connsiteY2" fmla="*/ 158355 h 178594"/>
                <a:gd name="connsiteX3" fmla="*/ 158355 w 178594"/>
                <a:gd name="connsiteY3" fmla="*/ 89298 h 178594"/>
                <a:gd name="connsiteX4" fmla="*/ 89298 w 178594"/>
                <a:gd name="connsiteY4" fmla="*/ 20241 h 178594"/>
                <a:gd name="connsiteX5" fmla="*/ 89297 w 178594"/>
                <a:gd name="connsiteY5" fmla="*/ 0 h 178594"/>
                <a:gd name="connsiteX6" fmla="*/ 178594 w 178594"/>
                <a:gd name="connsiteY6" fmla="*/ 89297 h 178594"/>
                <a:gd name="connsiteX7" fmla="*/ 89297 w 178594"/>
                <a:gd name="connsiteY7" fmla="*/ 178594 h 178594"/>
                <a:gd name="connsiteX8" fmla="*/ 0 w 178594"/>
                <a:gd name="connsiteY8" fmla="*/ 89297 h 178594"/>
                <a:gd name="connsiteX9" fmla="*/ 89297 w 178594"/>
                <a:gd name="connsiteY9" fmla="*/ 0 h 178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8594" h="178594">
                  <a:moveTo>
                    <a:pt x="89298" y="20241"/>
                  </a:moveTo>
                  <a:cubicBezTo>
                    <a:pt x="51159" y="20241"/>
                    <a:pt x="20241" y="51159"/>
                    <a:pt x="20241" y="89298"/>
                  </a:cubicBezTo>
                  <a:cubicBezTo>
                    <a:pt x="20241" y="127437"/>
                    <a:pt x="51159" y="158355"/>
                    <a:pt x="89298" y="158355"/>
                  </a:cubicBezTo>
                  <a:cubicBezTo>
                    <a:pt x="127437" y="158355"/>
                    <a:pt x="158355" y="127437"/>
                    <a:pt x="158355" y="89298"/>
                  </a:cubicBezTo>
                  <a:cubicBezTo>
                    <a:pt x="158355" y="51159"/>
                    <a:pt x="127437" y="20241"/>
                    <a:pt x="89298" y="20241"/>
                  </a:cubicBezTo>
                  <a:close/>
                  <a:moveTo>
                    <a:pt x="89297" y="0"/>
                  </a:moveTo>
                  <a:cubicBezTo>
                    <a:pt x="138614" y="0"/>
                    <a:pt x="178594" y="39980"/>
                    <a:pt x="178594" y="89297"/>
                  </a:cubicBezTo>
                  <a:cubicBezTo>
                    <a:pt x="178594" y="138614"/>
                    <a:pt x="138614" y="178594"/>
                    <a:pt x="89297" y="178594"/>
                  </a:cubicBezTo>
                  <a:cubicBezTo>
                    <a:pt x="39980" y="178594"/>
                    <a:pt x="0" y="138614"/>
                    <a:pt x="0" y="89297"/>
                  </a:cubicBezTo>
                  <a:cubicBezTo>
                    <a:pt x="0" y="39980"/>
                    <a:pt x="39980" y="0"/>
                    <a:pt x="89297" y="0"/>
                  </a:cubicBezTo>
                  <a:close/>
                </a:path>
              </a:pathLst>
            </a:custGeom>
            <a:solidFill>
              <a:schemeClr val="accent3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32500" lnSpcReduction="20000"/>
            </a:bodyPr>
            <a:p>
              <a:pPr algn="just">
                <a:lnSpc>
                  <a:spcPct val="130000"/>
                </a:lnSpc>
              </a:pPr>
              <a:endParaRPr lang="zh-CN" altLang="en-US" dirty="0" err="1">
                <a:solidFill>
                  <a:schemeClr val="bg1"/>
                </a:solidFill>
              </a:endParaRPr>
            </a:p>
          </p:txBody>
        </p:sp>
      </p:grpSp>
      <p:sp>
        <p:nvSpPr>
          <p:cNvPr id="26" name="矩形 25"/>
          <p:cNvSpPr/>
          <p:nvPr>
            <p:custDataLst>
              <p:tags r:id="rId16"/>
            </p:custDataLst>
          </p:nvPr>
        </p:nvSpPr>
        <p:spPr>
          <a:xfrm>
            <a:off x="7877175" y="3879850"/>
            <a:ext cx="3087370" cy="417830"/>
          </a:xfrm>
          <a:prstGeom prst="rect">
            <a:avLst/>
          </a:prstGeom>
        </p:spPr>
        <p:txBody>
          <a:bodyPr wrap="square" anchor="ctr" anchorCtr="0"/>
          <a:p>
            <a:pPr algn="just"/>
            <a:r>
              <a:rPr lang="zh-CN" altLang="en-US" sz="2800" b="1" dirty="0">
                <a:latin typeface="+mj-ea"/>
                <a:ea typeface="+mj-ea"/>
                <a:sym typeface="+mn-ea"/>
              </a:rPr>
              <a:t>请输入标题</a:t>
            </a:r>
            <a:endParaRPr lang="zh-CN" altLang="en-US" sz="2800" b="1" dirty="0">
              <a:latin typeface="+mj-ea"/>
              <a:ea typeface="+mj-ea"/>
              <a:sym typeface="+mn-ea"/>
            </a:endParaRPr>
          </a:p>
        </p:txBody>
      </p:sp>
      <p:grpSp>
        <p:nvGrpSpPr>
          <p:cNvPr id="27" name="组合 26"/>
          <p:cNvGrpSpPr/>
          <p:nvPr>
            <p:custDataLst>
              <p:tags r:id="rId17"/>
            </p:custDataLst>
          </p:nvPr>
        </p:nvGrpSpPr>
        <p:grpSpPr>
          <a:xfrm rot="0">
            <a:off x="7112000" y="5148580"/>
            <a:ext cx="765810" cy="593090"/>
            <a:chOff x="1574800" y="2083161"/>
            <a:chExt cx="676275" cy="523875"/>
          </a:xfrm>
        </p:grpSpPr>
        <p:sp>
          <p:nvSpPr>
            <p:cNvPr id="28" name="椭圆 27"/>
            <p:cNvSpPr/>
            <p:nvPr>
              <p:custDataLst>
                <p:tags r:id="rId18"/>
              </p:custDataLst>
            </p:nvPr>
          </p:nvSpPr>
          <p:spPr>
            <a:xfrm>
              <a:off x="1727200" y="2083161"/>
              <a:ext cx="523875" cy="523875"/>
            </a:xfrm>
            <a:prstGeom prst="ellipse">
              <a:avLst/>
            </a:prstGeom>
            <a:solidFill>
              <a:schemeClr val="bg2">
                <a:lumMod val="25000"/>
              </a:schemeClr>
            </a:solidFill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normAutofit/>
            </a:bodyPr>
            <a:p>
              <a:pPr algn="ctr"/>
              <a:r>
                <a:rPr lang="en-US" altLang="zh-CN" sz="2400" b="1" dirty="0">
                  <a:solidFill>
                    <a:schemeClr val="bg1"/>
                  </a:solidFill>
                </a:rPr>
                <a:t>4</a:t>
              </a:r>
              <a:endParaRPr lang="zh-CN" altLang="en-US" sz="2400" b="1" dirty="0" err="1">
                <a:solidFill>
                  <a:schemeClr val="bg1"/>
                </a:solidFill>
              </a:endParaRPr>
            </a:p>
          </p:txBody>
        </p:sp>
        <p:sp>
          <p:nvSpPr>
            <p:cNvPr id="37" name="任意多边形 36"/>
            <p:cNvSpPr/>
            <p:nvPr>
              <p:custDataLst>
                <p:tags r:id="rId19"/>
              </p:custDataLst>
            </p:nvPr>
          </p:nvSpPr>
          <p:spPr>
            <a:xfrm>
              <a:off x="1574800" y="2255801"/>
              <a:ext cx="178594" cy="178594"/>
            </a:xfrm>
            <a:custGeom>
              <a:avLst/>
              <a:gdLst>
                <a:gd name="connsiteX0" fmla="*/ 89298 w 178594"/>
                <a:gd name="connsiteY0" fmla="*/ 20241 h 178594"/>
                <a:gd name="connsiteX1" fmla="*/ 20241 w 178594"/>
                <a:gd name="connsiteY1" fmla="*/ 89298 h 178594"/>
                <a:gd name="connsiteX2" fmla="*/ 89298 w 178594"/>
                <a:gd name="connsiteY2" fmla="*/ 158355 h 178594"/>
                <a:gd name="connsiteX3" fmla="*/ 158355 w 178594"/>
                <a:gd name="connsiteY3" fmla="*/ 89298 h 178594"/>
                <a:gd name="connsiteX4" fmla="*/ 89298 w 178594"/>
                <a:gd name="connsiteY4" fmla="*/ 20241 h 178594"/>
                <a:gd name="connsiteX5" fmla="*/ 89297 w 178594"/>
                <a:gd name="connsiteY5" fmla="*/ 0 h 178594"/>
                <a:gd name="connsiteX6" fmla="*/ 178594 w 178594"/>
                <a:gd name="connsiteY6" fmla="*/ 89297 h 178594"/>
                <a:gd name="connsiteX7" fmla="*/ 89297 w 178594"/>
                <a:gd name="connsiteY7" fmla="*/ 178594 h 178594"/>
                <a:gd name="connsiteX8" fmla="*/ 0 w 178594"/>
                <a:gd name="connsiteY8" fmla="*/ 89297 h 178594"/>
                <a:gd name="connsiteX9" fmla="*/ 89297 w 178594"/>
                <a:gd name="connsiteY9" fmla="*/ 0 h 178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78594" h="178594">
                  <a:moveTo>
                    <a:pt x="89298" y="20241"/>
                  </a:moveTo>
                  <a:cubicBezTo>
                    <a:pt x="51159" y="20241"/>
                    <a:pt x="20241" y="51159"/>
                    <a:pt x="20241" y="89298"/>
                  </a:cubicBezTo>
                  <a:cubicBezTo>
                    <a:pt x="20241" y="127437"/>
                    <a:pt x="51159" y="158355"/>
                    <a:pt x="89298" y="158355"/>
                  </a:cubicBezTo>
                  <a:cubicBezTo>
                    <a:pt x="127437" y="158355"/>
                    <a:pt x="158355" y="127437"/>
                    <a:pt x="158355" y="89298"/>
                  </a:cubicBezTo>
                  <a:cubicBezTo>
                    <a:pt x="158355" y="51159"/>
                    <a:pt x="127437" y="20241"/>
                    <a:pt x="89298" y="20241"/>
                  </a:cubicBezTo>
                  <a:close/>
                  <a:moveTo>
                    <a:pt x="89297" y="0"/>
                  </a:moveTo>
                  <a:cubicBezTo>
                    <a:pt x="138614" y="0"/>
                    <a:pt x="178594" y="39980"/>
                    <a:pt x="178594" y="89297"/>
                  </a:cubicBezTo>
                  <a:cubicBezTo>
                    <a:pt x="178594" y="138614"/>
                    <a:pt x="138614" y="178594"/>
                    <a:pt x="89297" y="178594"/>
                  </a:cubicBezTo>
                  <a:cubicBezTo>
                    <a:pt x="39980" y="178594"/>
                    <a:pt x="0" y="138614"/>
                    <a:pt x="0" y="89297"/>
                  </a:cubicBezTo>
                  <a:cubicBezTo>
                    <a:pt x="0" y="39980"/>
                    <a:pt x="39980" y="0"/>
                    <a:pt x="89297" y="0"/>
                  </a:cubicBezTo>
                  <a:close/>
                </a:path>
              </a:pathLst>
            </a:custGeom>
            <a:solidFill>
              <a:schemeClr val="accent4"/>
            </a:solidFill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rmAutofit fontScale="32500" lnSpcReduction="20000"/>
            </a:bodyPr>
            <a:p>
              <a:pPr algn="just">
                <a:lnSpc>
                  <a:spcPct val="130000"/>
                </a:lnSpc>
              </a:pPr>
              <a:endParaRPr lang="zh-CN" altLang="en-US" dirty="0" err="1">
                <a:solidFill>
                  <a:schemeClr val="bg1"/>
                </a:solidFill>
              </a:endParaRPr>
            </a:p>
          </p:txBody>
        </p:sp>
      </p:grpSp>
      <p:sp>
        <p:nvSpPr>
          <p:cNvPr id="38" name="矩形 37"/>
          <p:cNvSpPr/>
          <p:nvPr>
            <p:custDataLst>
              <p:tags r:id="rId20"/>
            </p:custDataLst>
          </p:nvPr>
        </p:nvSpPr>
        <p:spPr>
          <a:xfrm>
            <a:off x="7877175" y="5236210"/>
            <a:ext cx="3087370" cy="417830"/>
          </a:xfrm>
          <a:prstGeom prst="rect">
            <a:avLst/>
          </a:prstGeom>
        </p:spPr>
        <p:txBody>
          <a:bodyPr wrap="square" anchor="ctr" anchorCtr="0"/>
          <a:p>
            <a:pPr algn="just"/>
            <a:r>
              <a:rPr lang="zh-CN" altLang="en-US" sz="2800" b="1" dirty="0">
                <a:latin typeface="+mj-ea"/>
                <a:ea typeface="+mj-ea"/>
                <a:sym typeface="+mn-ea"/>
              </a:rPr>
              <a:t>请输入标题</a:t>
            </a:r>
            <a:endParaRPr lang="zh-CN" altLang="en-US" sz="2800" b="1" dirty="0">
              <a:latin typeface="+mj-ea"/>
              <a:ea typeface="+mj-ea"/>
              <a:sym typeface="+mn-ea"/>
            </a:endParaRPr>
          </a:p>
        </p:txBody>
      </p:sp>
      <p:cxnSp>
        <p:nvCxnSpPr>
          <p:cNvPr id="39" name="直接连接符 38"/>
          <p:cNvCxnSpPr/>
          <p:nvPr/>
        </p:nvCxnSpPr>
        <p:spPr>
          <a:xfrm>
            <a:off x="2037080" y="-90170"/>
            <a:ext cx="730885" cy="1364615"/>
          </a:xfrm>
          <a:prstGeom prst="line">
            <a:avLst/>
          </a:prstGeom>
          <a:ln w="31750">
            <a:solidFill>
              <a:srgbClr val="27B6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>
            <p:custDataLst>
              <p:tags r:id="rId21"/>
            </p:custDataLst>
          </p:nvPr>
        </p:nvCxnSpPr>
        <p:spPr>
          <a:xfrm>
            <a:off x="4928235" y="3628390"/>
            <a:ext cx="1767840" cy="3358515"/>
          </a:xfrm>
          <a:prstGeom prst="line">
            <a:avLst/>
          </a:prstGeom>
          <a:ln w="3175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0" y="6447790"/>
            <a:ext cx="12262485" cy="436880"/>
          </a:xfrm>
          <a:prstGeom prst="rect">
            <a:avLst/>
          </a:prstGeom>
          <a:solidFill>
            <a:srgbClr val="27B68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4551853" y="2064118"/>
            <a:ext cx="1433367" cy="1328699"/>
          </a:xfrm>
          <a:prstGeom prst="rect">
            <a:avLst/>
          </a:prstGeom>
        </p:spPr>
        <p:txBody>
          <a:bodyPr vert="horz" lIns="91440" tIns="0" rIns="91440" bIns="0" rtlCol="0" anchor="b">
            <a:normAutofit/>
          </a:bodyPr>
          <a:lstStyle>
            <a:lvl1pPr marL="228600" indent="-228600">
              <a:lnSpc>
                <a:spcPct val="120000"/>
              </a:lnSpc>
              <a:spcBef>
                <a:spcPts val="1000"/>
              </a:spcBef>
              <a:buSzPct val="75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5759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•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marL="10077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‒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marL="1511935" indent="-228600" fontAlgn="auto">
              <a:lnSpc>
                <a:spcPct val="10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marL="1943735" indent="-228600" fontAlgn="auto">
              <a:lnSpc>
                <a:spcPct val="9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en-US" altLang="zh-CN" sz="7200" b="1">
                <a:solidFill>
                  <a:schemeClr val="bg1"/>
                </a:solidFill>
              </a:rPr>
              <a:t>01</a:t>
            </a:r>
            <a:endParaRPr lang="en-US" altLang="zh-CN" sz="7200" b="1">
              <a:solidFill>
                <a:schemeClr val="bg1"/>
              </a:solidFill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351270" y="2470150"/>
            <a:ext cx="4746625" cy="811530"/>
          </a:xfrm>
        </p:spPr>
        <p:txBody>
          <a:bodyPr>
            <a:noAutofit/>
          </a:bodyPr>
          <a:lstStyle/>
          <a:p>
            <a:r>
              <a:rPr lang="zh-CN" altLang="en-US" sz="5400" b="1" spc="160">
                <a:solidFill>
                  <a:schemeClr val="tx1"/>
                </a:solidFill>
                <a:uFillTx/>
              </a:rPr>
              <a:t>请输入标题</a:t>
            </a:r>
            <a:endParaRPr lang="zh-CN" altLang="en-US" sz="5400" b="1" spc="160">
              <a:solidFill>
                <a:schemeClr val="tx1"/>
              </a:solidFill>
              <a:uFillTx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48475" y="3836670"/>
            <a:ext cx="3751580" cy="647700"/>
          </a:xfrm>
        </p:spPr>
        <p:txBody>
          <a:bodyPr/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请输入概述内容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8" name="直接连接符 7"/>
          <p:cNvCxnSpPr/>
          <p:nvPr>
            <p:custDataLst>
              <p:tags r:id="rId5"/>
            </p:custDataLst>
          </p:nvPr>
        </p:nvCxnSpPr>
        <p:spPr>
          <a:xfrm>
            <a:off x="3193415" y="1270"/>
            <a:ext cx="1376045" cy="2569845"/>
          </a:xfrm>
          <a:prstGeom prst="line">
            <a:avLst/>
          </a:prstGeom>
          <a:ln w="31750">
            <a:solidFill>
              <a:srgbClr val="27B6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6"/>
            </p:custDataLst>
          </p:nvPr>
        </p:nvCxnSpPr>
        <p:spPr>
          <a:xfrm>
            <a:off x="8161655" y="4758055"/>
            <a:ext cx="1125855" cy="2138045"/>
          </a:xfrm>
          <a:prstGeom prst="line">
            <a:avLst/>
          </a:prstGeom>
          <a:ln w="31750">
            <a:solidFill>
              <a:srgbClr val="27B6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0" y="6447790"/>
            <a:ext cx="12262485" cy="436880"/>
          </a:xfrm>
          <a:prstGeom prst="rect">
            <a:avLst/>
          </a:prstGeom>
          <a:solidFill>
            <a:srgbClr val="27B68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7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150386" y="284580"/>
            <a:ext cx="3916154" cy="6508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cs typeface="+mj-ea"/>
              </a:rPr>
              <a:t>01-</a:t>
            </a:r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cs typeface="+mj-ea"/>
              </a:rPr>
              <a:t>请输入标题</a:t>
            </a:r>
            <a:endParaRPr lang="zh-CN" altLang="en-US"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cs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447790"/>
            <a:ext cx="12262485" cy="436880"/>
          </a:xfrm>
          <a:prstGeom prst="rect">
            <a:avLst/>
          </a:prstGeom>
          <a:solidFill>
            <a:srgbClr val="27B68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29"/>
          <p:cNvSpPr txBox="1"/>
          <p:nvPr>
            <p:custDataLst>
              <p:tags r:id="rId3"/>
            </p:custDataLst>
          </p:nvPr>
        </p:nvSpPr>
        <p:spPr>
          <a:xfrm>
            <a:off x="1111250" y="1649502"/>
            <a:ext cx="479488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8" name="椭圆 7"/>
          <p:cNvSpPr/>
          <p:nvPr>
            <p:custDataLst>
              <p:tags r:id="rId4"/>
            </p:custDataLst>
          </p:nvPr>
        </p:nvSpPr>
        <p:spPr>
          <a:xfrm>
            <a:off x="685165" y="1910398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1</a:t>
            </a:r>
            <a:endParaRPr lang="en-US" altLang="zh-CN" sz="1600" dirty="0">
              <a:solidFill>
                <a:schemeClr val="accent1"/>
              </a:solidFill>
            </a:endParaRPr>
          </a:p>
        </p:txBody>
      </p:sp>
      <p:sp>
        <p:nvSpPr>
          <p:cNvPr id="9" name="文本框 29"/>
          <p:cNvSpPr txBox="1"/>
          <p:nvPr>
            <p:custDataLst>
              <p:tags r:id="rId5"/>
            </p:custDataLst>
          </p:nvPr>
        </p:nvSpPr>
        <p:spPr>
          <a:xfrm>
            <a:off x="6764020" y="1749425"/>
            <a:ext cx="431673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  <a:sym typeface="+mn-ea"/>
            </a:endParaRPr>
          </a:p>
        </p:txBody>
      </p:sp>
      <p:sp>
        <p:nvSpPr>
          <p:cNvPr id="10" name="椭圆 9"/>
          <p:cNvSpPr/>
          <p:nvPr>
            <p:custDataLst>
              <p:tags r:id="rId6"/>
            </p:custDataLst>
          </p:nvPr>
        </p:nvSpPr>
        <p:spPr>
          <a:xfrm>
            <a:off x="6337935" y="1910398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accent1"/>
                </a:solidFill>
              </a:rPr>
              <a:t>2</a:t>
            </a:r>
            <a:endParaRPr lang="en-US" altLang="zh-CN" sz="1600">
              <a:solidFill>
                <a:schemeClr val="accent1"/>
              </a:solidFill>
            </a:endParaRPr>
          </a:p>
        </p:txBody>
      </p:sp>
      <p:sp>
        <p:nvSpPr>
          <p:cNvPr id="11" name="文本框 29"/>
          <p:cNvSpPr txBox="1"/>
          <p:nvPr>
            <p:custDataLst>
              <p:tags r:id="rId7"/>
            </p:custDataLst>
          </p:nvPr>
        </p:nvSpPr>
        <p:spPr>
          <a:xfrm>
            <a:off x="1111250" y="3982085"/>
            <a:ext cx="387858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2" name="椭圆 11"/>
          <p:cNvSpPr/>
          <p:nvPr>
            <p:custDataLst>
              <p:tags r:id="rId8"/>
            </p:custDataLst>
          </p:nvPr>
        </p:nvSpPr>
        <p:spPr>
          <a:xfrm>
            <a:off x="685165" y="4143115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3</a:t>
            </a:r>
            <a:endParaRPr lang="en-US" altLang="zh-CN" sz="1600" dirty="0">
              <a:solidFill>
                <a:schemeClr val="accent1"/>
              </a:solidFill>
            </a:endParaRPr>
          </a:p>
        </p:txBody>
      </p:sp>
      <p:sp>
        <p:nvSpPr>
          <p:cNvPr id="13" name="文本框 29"/>
          <p:cNvSpPr txBox="1"/>
          <p:nvPr>
            <p:custDataLst>
              <p:tags r:id="rId9"/>
            </p:custDataLst>
          </p:nvPr>
        </p:nvSpPr>
        <p:spPr>
          <a:xfrm>
            <a:off x="6764020" y="3982085"/>
            <a:ext cx="417385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4" name="椭圆 13"/>
          <p:cNvSpPr/>
          <p:nvPr>
            <p:custDataLst>
              <p:tags r:id="rId10"/>
            </p:custDataLst>
          </p:nvPr>
        </p:nvSpPr>
        <p:spPr>
          <a:xfrm>
            <a:off x="6337935" y="4143115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4</a:t>
            </a:r>
            <a:endParaRPr lang="en-US" altLang="zh-CN" sz="1600" dirty="0">
              <a:solidFill>
                <a:schemeClr val="accent1"/>
              </a:solidFill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150386" y="284580"/>
            <a:ext cx="3916154" cy="6508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cs typeface="+mj-ea"/>
              </a:rPr>
              <a:t>01-</a:t>
            </a:r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cs typeface="+mj-ea"/>
              </a:rPr>
              <a:t>请输入标题</a:t>
            </a:r>
            <a:endParaRPr lang="zh-CN" altLang="en-US"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cs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447790"/>
            <a:ext cx="12262485" cy="436880"/>
          </a:xfrm>
          <a:prstGeom prst="rect">
            <a:avLst/>
          </a:prstGeom>
          <a:solidFill>
            <a:srgbClr val="27B68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 descr="C:\Users\Mr.金\Desktop\未标题-1.jpg未标题-1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>
            <a:off x="709295" y="1547495"/>
            <a:ext cx="5000625" cy="1802765"/>
          </a:xfrm>
          <a:prstGeom prst="rect">
            <a:avLst/>
          </a:prstGeom>
        </p:spPr>
      </p:pic>
      <p:pic>
        <p:nvPicPr>
          <p:cNvPr id="4" name="图片 3" descr="C:\Users\Mr.金\Desktop\未标题-1.jpg未标题-1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>
            <a:off x="6044565" y="1547495"/>
            <a:ext cx="4963160" cy="1802765"/>
          </a:xfrm>
          <a:prstGeom prst="rect">
            <a:avLst/>
          </a:prstGeom>
        </p:spPr>
      </p:pic>
      <p:sp>
        <p:nvSpPr>
          <p:cNvPr id="3" name="文本框 4"/>
          <p:cNvSpPr txBox="1"/>
          <p:nvPr>
            <p:custDataLst>
              <p:tags r:id="rId6"/>
            </p:custDataLst>
          </p:nvPr>
        </p:nvSpPr>
        <p:spPr>
          <a:xfrm>
            <a:off x="709571" y="3646148"/>
            <a:ext cx="4805935" cy="1100630"/>
          </a:xfrm>
          <a:prstGeom prst="rect">
            <a:avLst/>
          </a:prstGeom>
          <a:noFill/>
        </p:spPr>
        <p:txBody>
          <a:bodyPr wrap="square" lIns="90000" tIns="46800" rIns="90000" bIns="46800" rtlCol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5" name="文本框 4"/>
          <p:cNvSpPr txBox="1"/>
          <p:nvPr>
            <p:custDataLst>
              <p:tags r:id="rId7"/>
            </p:custDataLst>
          </p:nvPr>
        </p:nvSpPr>
        <p:spPr>
          <a:xfrm>
            <a:off x="6202680" y="3646170"/>
            <a:ext cx="4805680" cy="1967865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请输入内容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请输入内容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150386" y="284580"/>
            <a:ext cx="3916154" cy="6508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cs typeface="+mj-ea"/>
              </a:rPr>
              <a:t>01-</a:t>
            </a:r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cs typeface="+mj-ea"/>
              </a:rPr>
              <a:t>请输入标题</a:t>
            </a:r>
            <a:endParaRPr lang="zh-CN" altLang="en-US"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cs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447790"/>
            <a:ext cx="12262485" cy="436880"/>
          </a:xfrm>
          <a:prstGeom prst="rect">
            <a:avLst/>
          </a:prstGeom>
          <a:solidFill>
            <a:srgbClr val="27B68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29"/>
          <p:cNvSpPr txBox="1"/>
          <p:nvPr>
            <p:custDataLst>
              <p:tags r:id="rId3"/>
            </p:custDataLst>
          </p:nvPr>
        </p:nvSpPr>
        <p:spPr>
          <a:xfrm>
            <a:off x="1111250" y="1649502"/>
            <a:ext cx="479488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8" name="椭圆 7"/>
          <p:cNvSpPr/>
          <p:nvPr>
            <p:custDataLst>
              <p:tags r:id="rId4"/>
            </p:custDataLst>
          </p:nvPr>
        </p:nvSpPr>
        <p:spPr>
          <a:xfrm>
            <a:off x="685165" y="1910398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1</a:t>
            </a:r>
            <a:endParaRPr lang="en-US" altLang="zh-CN" sz="1600" dirty="0">
              <a:solidFill>
                <a:schemeClr val="accent1"/>
              </a:solidFill>
            </a:endParaRPr>
          </a:p>
        </p:txBody>
      </p:sp>
      <p:sp>
        <p:nvSpPr>
          <p:cNvPr id="9" name="文本框 29"/>
          <p:cNvSpPr txBox="1"/>
          <p:nvPr>
            <p:custDataLst>
              <p:tags r:id="rId5"/>
            </p:custDataLst>
          </p:nvPr>
        </p:nvSpPr>
        <p:spPr>
          <a:xfrm>
            <a:off x="6764020" y="1749425"/>
            <a:ext cx="431673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  <a:sym typeface="+mn-ea"/>
            </a:endParaRPr>
          </a:p>
        </p:txBody>
      </p:sp>
      <p:sp>
        <p:nvSpPr>
          <p:cNvPr id="10" name="椭圆 9"/>
          <p:cNvSpPr/>
          <p:nvPr>
            <p:custDataLst>
              <p:tags r:id="rId6"/>
            </p:custDataLst>
          </p:nvPr>
        </p:nvSpPr>
        <p:spPr>
          <a:xfrm>
            <a:off x="6337935" y="1910398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accent1"/>
                </a:solidFill>
              </a:rPr>
              <a:t>2</a:t>
            </a:r>
            <a:endParaRPr lang="en-US" altLang="zh-CN" sz="1600">
              <a:solidFill>
                <a:schemeClr val="accent1"/>
              </a:solidFill>
            </a:endParaRPr>
          </a:p>
        </p:txBody>
      </p:sp>
      <p:sp>
        <p:nvSpPr>
          <p:cNvPr id="11" name="文本框 29"/>
          <p:cNvSpPr txBox="1"/>
          <p:nvPr>
            <p:custDataLst>
              <p:tags r:id="rId7"/>
            </p:custDataLst>
          </p:nvPr>
        </p:nvSpPr>
        <p:spPr>
          <a:xfrm>
            <a:off x="1111250" y="3982085"/>
            <a:ext cx="387858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2" name="椭圆 11"/>
          <p:cNvSpPr/>
          <p:nvPr>
            <p:custDataLst>
              <p:tags r:id="rId8"/>
            </p:custDataLst>
          </p:nvPr>
        </p:nvSpPr>
        <p:spPr>
          <a:xfrm>
            <a:off x="685165" y="4143115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3</a:t>
            </a:r>
            <a:endParaRPr lang="en-US" altLang="zh-CN" sz="1600" dirty="0">
              <a:solidFill>
                <a:schemeClr val="accent1"/>
              </a:solidFill>
            </a:endParaRPr>
          </a:p>
        </p:txBody>
      </p:sp>
      <p:sp>
        <p:nvSpPr>
          <p:cNvPr id="13" name="文本框 29"/>
          <p:cNvSpPr txBox="1"/>
          <p:nvPr>
            <p:custDataLst>
              <p:tags r:id="rId9"/>
            </p:custDataLst>
          </p:nvPr>
        </p:nvSpPr>
        <p:spPr>
          <a:xfrm>
            <a:off x="6764020" y="3982085"/>
            <a:ext cx="417385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4" name="椭圆 13"/>
          <p:cNvSpPr/>
          <p:nvPr>
            <p:custDataLst>
              <p:tags r:id="rId10"/>
            </p:custDataLst>
          </p:nvPr>
        </p:nvSpPr>
        <p:spPr>
          <a:xfrm>
            <a:off x="6337935" y="4143115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4</a:t>
            </a:r>
            <a:endParaRPr lang="en-US" altLang="zh-CN" sz="1600" dirty="0">
              <a:solidFill>
                <a:schemeClr val="accent1"/>
              </a:solidFill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4551853" y="2064118"/>
            <a:ext cx="1433367" cy="1328699"/>
          </a:xfrm>
          <a:prstGeom prst="rect">
            <a:avLst/>
          </a:prstGeom>
        </p:spPr>
        <p:txBody>
          <a:bodyPr vert="horz" lIns="91440" tIns="0" rIns="91440" bIns="0" rtlCol="0" anchor="b">
            <a:normAutofit/>
          </a:bodyPr>
          <a:lstStyle>
            <a:lvl1pPr marL="228600" indent="-228600">
              <a:lnSpc>
                <a:spcPct val="120000"/>
              </a:lnSpc>
              <a:spcBef>
                <a:spcPts val="1000"/>
              </a:spcBef>
              <a:buSzPct val="75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5759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•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marL="10077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‒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marL="1511935" indent="-228600" fontAlgn="auto">
              <a:lnSpc>
                <a:spcPct val="10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marL="1943735" indent="-228600" fontAlgn="auto">
              <a:lnSpc>
                <a:spcPct val="9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en-US" altLang="zh-CN" sz="7200" b="1">
                <a:solidFill>
                  <a:schemeClr val="bg1"/>
                </a:solidFill>
              </a:rPr>
              <a:t>02</a:t>
            </a:r>
            <a:endParaRPr lang="en-US" altLang="zh-CN" sz="7200" b="1">
              <a:solidFill>
                <a:schemeClr val="bg1"/>
              </a:solidFill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351270" y="2470150"/>
            <a:ext cx="4746625" cy="811530"/>
          </a:xfrm>
        </p:spPr>
        <p:txBody>
          <a:bodyPr>
            <a:noAutofit/>
          </a:bodyPr>
          <a:lstStyle/>
          <a:p>
            <a:r>
              <a:rPr lang="zh-CN" altLang="en-US" sz="5400" b="1" spc="160">
                <a:solidFill>
                  <a:schemeClr val="tx1"/>
                </a:solidFill>
                <a:uFillTx/>
              </a:rPr>
              <a:t>请输入标题</a:t>
            </a:r>
            <a:endParaRPr lang="zh-CN" altLang="en-US" sz="5400" b="1" spc="160">
              <a:solidFill>
                <a:schemeClr val="tx1"/>
              </a:solidFill>
              <a:uFillTx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848475" y="3836670"/>
            <a:ext cx="3751580" cy="647700"/>
          </a:xfrm>
        </p:spPr>
        <p:txBody>
          <a:bodyPr/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请输入概述内容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8" name="直接连接符 7"/>
          <p:cNvCxnSpPr/>
          <p:nvPr>
            <p:custDataLst>
              <p:tags r:id="rId5"/>
            </p:custDataLst>
          </p:nvPr>
        </p:nvCxnSpPr>
        <p:spPr>
          <a:xfrm>
            <a:off x="3193415" y="1270"/>
            <a:ext cx="1376045" cy="2569845"/>
          </a:xfrm>
          <a:prstGeom prst="line">
            <a:avLst/>
          </a:prstGeom>
          <a:ln w="31750">
            <a:solidFill>
              <a:srgbClr val="27B6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6"/>
            </p:custDataLst>
          </p:nvPr>
        </p:nvCxnSpPr>
        <p:spPr>
          <a:xfrm>
            <a:off x="8161655" y="4758055"/>
            <a:ext cx="1125855" cy="2138045"/>
          </a:xfrm>
          <a:prstGeom prst="line">
            <a:avLst/>
          </a:prstGeom>
          <a:ln w="31750">
            <a:solidFill>
              <a:srgbClr val="27B6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0" y="6447790"/>
            <a:ext cx="12262485" cy="436880"/>
          </a:xfrm>
          <a:prstGeom prst="rect">
            <a:avLst/>
          </a:prstGeom>
          <a:solidFill>
            <a:srgbClr val="27B68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7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150386" y="284580"/>
            <a:ext cx="3916154" cy="6508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cs typeface="+mj-ea"/>
              </a:rPr>
              <a:t>02-</a:t>
            </a:r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cs typeface="+mj-ea"/>
              </a:rPr>
              <a:t>请输入标题</a:t>
            </a:r>
            <a:endParaRPr lang="zh-CN" altLang="en-US"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cs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447790"/>
            <a:ext cx="12262485" cy="436880"/>
          </a:xfrm>
          <a:prstGeom prst="rect">
            <a:avLst/>
          </a:prstGeom>
          <a:solidFill>
            <a:srgbClr val="27B68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29"/>
          <p:cNvSpPr txBox="1"/>
          <p:nvPr>
            <p:custDataLst>
              <p:tags r:id="rId3"/>
            </p:custDataLst>
          </p:nvPr>
        </p:nvSpPr>
        <p:spPr>
          <a:xfrm>
            <a:off x="1111250" y="1649502"/>
            <a:ext cx="479488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8" name="椭圆 7"/>
          <p:cNvSpPr/>
          <p:nvPr>
            <p:custDataLst>
              <p:tags r:id="rId4"/>
            </p:custDataLst>
          </p:nvPr>
        </p:nvSpPr>
        <p:spPr>
          <a:xfrm>
            <a:off x="685165" y="1910398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1</a:t>
            </a:r>
            <a:endParaRPr lang="en-US" altLang="zh-CN" sz="1600" dirty="0">
              <a:solidFill>
                <a:schemeClr val="accent1"/>
              </a:solidFill>
            </a:endParaRPr>
          </a:p>
        </p:txBody>
      </p:sp>
      <p:sp>
        <p:nvSpPr>
          <p:cNvPr id="9" name="文本框 29"/>
          <p:cNvSpPr txBox="1"/>
          <p:nvPr>
            <p:custDataLst>
              <p:tags r:id="rId5"/>
            </p:custDataLst>
          </p:nvPr>
        </p:nvSpPr>
        <p:spPr>
          <a:xfrm>
            <a:off x="6764020" y="1749425"/>
            <a:ext cx="431673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  <a:sym typeface="+mn-ea"/>
            </a:endParaRPr>
          </a:p>
        </p:txBody>
      </p:sp>
      <p:sp>
        <p:nvSpPr>
          <p:cNvPr id="10" name="椭圆 9"/>
          <p:cNvSpPr/>
          <p:nvPr>
            <p:custDataLst>
              <p:tags r:id="rId6"/>
            </p:custDataLst>
          </p:nvPr>
        </p:nvSpPr>
        <p:spPr>
          <a:xfrm>
            <a:off x="6337935" y="1910398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accent1"/>
                </a:solidFill>
              </a:rPr>
              <a:t>2</a:t>
            </a:r>
            <a:endParaRPr lang="en-US" altLang="zh-CN" sz="1600">
              <a:solidFill>
                <a:schemeClr val="accent1"/>
              </a:solidFill>
            </a:endParaRPr>
          </a:p>
        </p:txBody>
      </p:sp>
      <p:sp>
        <p:nvSpPr>
          <p:cNvPr id="11" name="文本框 29"/>
          <p:cNvSpPr txBox="1"/>
          <p:nvPr>
            <p:custDataLst>
              <p:tags r:id="rId7"/>
            </p:custDataLst>
          </p:nvPr>
        </p:nvSpPr>
        <p:spPr>
          <a:xfrm>
            <a:off x="1111250" y="3982085"/>
            <a:ext cx="387858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2" name="椭圆 11"/>
          <p:cNvSpPr/>
          <p:nvPr>
            <p:custDataLst>
              <p:tags r:id="rId8"/>
            </p:custDataLst>
          </p:nvPr>
        </p:nvSpPr>
        <p:spPr>
          <a:xfrm>
            <a:off x="685165" y="4143115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3</a:t>
            </a:r>
            <a:endParaRPr lang="en-US" altLang="zh-CN" sz="1600" dirty="0">
              <a:solidFill>
                <a:schemeClr val="accent1"/>
              </a:solidFill>
            </a:endParaRPr>
          </a:p>
        </p:txBody>
      </p:sp>
      <p:sp>
        <p:nvSpPr>
          <p:cNvPr id="13" name="文本框 29"/>
          <p:cNvSpPr txBox="1"/>
          <p:nvPr>
            <p:custDataLst>
              <p:tags r:id="rId9"/>
            </p:custDataLst>
          </p:nvPr>
        </p:nvSpPr>
        <p:spPr>
          <a:xfrm>
            <a:off x="6764020" y="3982085"/>
            <a:ext cx="417385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4" name="椭圆 13"/>
          <p:cNvSpPr/>
          <p:nvPr>
            <p:custDataLst>
              <p:tags r:id="rId10"/>
            </p:custDataLst>
          </p:nvPr>
        </p:nvSpPr>
        <p:spPr>
          <a:xfrm>
            <a:off x="6337935" y="4143115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4</a:t>
            </a:r>
            <a:endParaRPr lang="en-US" altLang="zh-CN" sz="1600" dirty="0">
              <a:solidFill>
                <a:schemeClr val="accent1"/>
              </a:solidFill>
            </a:endParaRPr>
          </a:p>
        </p:txBody>
      </p:sp>
    </p:spTree>
    <p:custDataLst>
      <p:tags r:id="rId1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150386" y="284580"/>
            <a:ext cx="3916154" cy="6508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cs typeface="+mj-ea"/>
              </a:rPr>
              <a:t>02-</a:t>
            </a:r>
            <a:r>
              <a:rPr lang="zh-CN" altLang="en-US"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cs typeface="+mj-ea"/>
              </a:rPr>
              <a:t>请输入标题</a:t>
            </a:r>
            <a:endParaRPr lang="zh-CN" altLang="en-US" sz="280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cs typeface="+mj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447790"/>
            <a:ext cx="12262485" cy="436880"/>
          </a:xfrm>
          <a:prstGeom prst="rect">
            <a:avLst/>
          </a:prstGeom>
          <a:solidFill>
            <a:srgbClr val="27B68A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 descr="C:\Users\Mr.金\Desktop\未标题-1.jpg未标题-1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>
            <a:off x="709295" y="1547495"/>
            <a:ext cx="5000625" cy="1802765"/>
          </a:xfrm>
          <a:prstGeom prst="rect">
            <a:avLst/>
          </a:prstGeom>
        </p:spPr>
      </p:pic>
      <p:pic>
        <p:nvPicPr>
          <p:cNvPr id="4" name="图片 3" descr="C:\Users\Mr.金\Desktop\未标题-1.jpg未标题-1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4"/>
          <a:srcRect/>
          <a:stretch>
            <a:fillRect/>
          </a:stretch>
        </p:blipFill>
        <p:spPr>
          <a:xfrm>
            <a:off x="6044565" y="1547495"/>
            <a:ext cx="4963160" cy="1802765"/>
          </a:xfrm>
          <a:prstGeom prst="rect">
            <a:avLst/>
          </a:prstGeom>
        </p:spPr>
      </p:pic>
      <p:sp>
        <p:nvSpPr>
          <p:cNvPr id="3" name="文本框 4"/>
          <p:cNvSpPr txBox="1"/>
          <p:nvPr>
            <p:custDataLst>
              <p:tags r:id="rId6"/>
            </p:custDataLst>
          </p:nvPr>
        </p:nvSpPr>
        <p:spPr>
          <a:xfrm>
            <a:off x="709571" y="3646148"/>
            <a:ext cx="4805935" cy="1100630"/>
          </a:xfrm>
          <a:prstGeom prst="rect">
            <a:avLst/>
          </a:prstGeom>
          <a:noFill/>
        </p:spPr>
        <p:txBody>
          <a:bodyPr wrap="square" lIns="90000" tIns="46800" rIns="90000" bIns="46800" rtlCol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5" name="文本框 4"/>
          <p:cNvSpPr txBox="1"/>
          <p:nvPr>
            <p:custDataLst>
              <p:tags r:id="rId7"/>
            </p:custDataLst>
          </p:nvPr>
        </p:nvSpPr>
        <p:spPr>
          <a:xfrm>
            <a:off x="6202680" y="3646170"/>
            <a:ext cx="4805680" cy="1967865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请输入内容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请输入内容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8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1_1"/>
  <p:tag name="KSO_WM_UNIT_ID" val="custom20187308_6*l_h_i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01.xml><?xml version="1.0" encoding="utf-8"?>
<p:tagLst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2_1"/>
  <p:tag name="KSO_WM_UNIT_ID" val="custom20187308_6*l_h_a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2_1"/>
  <p:tag name="KSO_WM_UNIT_ID" val="custom20187308_6*l_h_i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03.xml><?xml version="1.0" encoding="utf-8"?>
<p:tagLst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3_1"/>
  <p:tag name="KSO_WM_UNIT_ID" val="custom20187308_6*l_h_a*1_3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3_2"/>
  <p:tag name="KSO_WM_UNIT_ID" val="custom20187308_6*l_h_i*1_3_2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05.xml><?xml version="1.0" encoding="utf-8"?>
<p:tagLst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4_1"/>
  <p:tag name="KSO_WM_UNIT_ID" val="custom20187308_6*l_h_a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4_1"/>
  <p:tag name="KSO_WM_UNIT_ID" val="custom20187308_6*l_h_i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07.xml><?xml version="1.0" encoding="utf-8"?>
<p:tagLst xmlns:p="http://schemas.openxmlformats.org/presentationml/2006/main">
  <p:tag name="KSO_WM_SLIDE_ID" val="custom20187308_6"/>
  <p:tag name="KSO_WM_SLIDE_TYPE" val="text"/>
  <p:tag name="KSO_WM_SLIDE_SUBTYPE" val="diag"/>
  <p:tag name="KSO_WM_SLIDE_ITEM_CNT" val="4"/>
  <p:tag name="KSO_WM_SLIDE_INDEX" val="6"/>
  <p:tag name="KSO_WM_SLIDE_SIZE" val="856.2*284.055"/>
  <p:tag name="KSO_WM_SLIDE_POSITION" val="56.35*147.225"/>
  <p:tag name="KSO_WM_DIAGRAM_GROUP_CODE" val="l1-3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108.xml><?xml version="1.0" encoding="utf-8"?>
<p:tagLst xmlns:p="http://schemas.openxmlformats.org/presentationml/2006/main">
  <p:tag name="KSO_WM_UNIT_ISCONTENTSTITLE" val="0"/>
  <p:tag name="KSO_WM_UNIT_PRESET_TEXT" val="Title only layout here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a"/>
  <p:tag name="KSO_WM_UNIT_INDEX" val="1"/>
  <p:tag name="KSO_WM_UNIT_ID" val="custom20187308_6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09.xml><?xml version="1.0" encoding="utf-8"?>
<p:tagLst xmlns:p="http://schemas.openxmlformats.org/presentationml/2006/main">
  <p:tag name="KSO_WM_UNIT_VALUE" val="797*1422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d"/>
  <p:tag name="KSO_WM_UNIT_INDEX" val="1_1_1"/>
  <p:tag name="KSO_WM_UNIT_ID" val="custom20187308_12*l_h_d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USESOURCEFORMAT_APPLY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VALUE" val="797*1422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d"/>
  <p:tag name="KSO_WM_UNIT_INDEX" val="1_1_1"/>
  <p:tag name="KSO_WM_UNIT_ID" val="custom20187308_12*l_h_d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USESOURCEFORMAT_APPLY" val="1"/>
</p:tagLst>
</file>

<file path=ppt/tags/tag111.xml><?xml version="1.0" encoding="utf-8"?>
<p:tagLst xmlns:p="http://schemas.openxmlformats.org/presentationml/2006/main">
  <p:tag name="KSO_WM_UNIT_PRESET_TEXT" val="Supporting text here.&#13;You can use the icon library to filter and replace existing icon elements with one click.&#13;Unified fonts make reading more fluent."/>
  <p:tag name="KSO_WM_UNIT_VALUE" val="120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f"/>
  <p:tag name="KSO_WM_UNIT_INDEX" val="1_1_1"/>
  <p:tag name="KSO_WM_UNIT_ID" val="custom20187308_12*l_h_f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12.xml><?xml version="1.0" encoding="utf-8"?>
<p:tagLst xmlns:p="http://schemas.openxmlformats.org/presentationml/2006/main">
  <p:tag name="KSO_WM_UNIT_PRESET_TEXT" val="Supporting text here.&#13;You can use the icon library to filter and replace existing icon elements with one click.&#13;Unified fonts make reading more fluent."/>
  <p:tag name="KSO_WM_UNIT_VALUE" val="120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f"/>
  <p:tag name="KSO_WM_UNIT_INDEX" val="1_1_1"/>
  <p:tag name="KSO_WM_UNIT_ID" val="custom20187308_12*l_h_f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13.xml><?xml version="1.0" encoding="utf-8"?>
<p:tagLst xmlns:p="http://schemas.openxmlformats.org/presentationml/2006/main">
  <p:tag name="KSO_WM_SLIDE_ID" val="custom20187308_6"/>
  <p:tag name="KSO_WM_SLIDE_TYPE" val="text"/>
  <p:tag name="KSO_WM_SLIDE_SUBTYPE" val="diag"/>
  <p:tag name="KSO_WM_SLIDE_ITEM_CNT" val="4"/>
  <p:tag name="KSO_WM_SLIDE_INDEX" val="6"/>
  <p:tag name="KSO_WM_SLIDE_SIZE" val="856.2*284.055"/>
  <p:tag name="KSO_WM_SLIDE_POSITION" val="56.35*147.225"/>
  <p:tag name="KSO_WM_DIAGRAM_GROUP_CODE" val="l1-3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114.xml><?xml version="1.0" encoding="utf-8"?>
<p:tagLst xmlns:p="http://schemas.openxmlformats.org/presentationml/2006/main">
  <p:tag name="KSO_WM_UNIT_ISCONTENTSTITLE" val="0"/>
  <p:tag name="KSO_WM_UNIT_PRESET_TEXT" val="Title only layout here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a"/>
  <p:tag name="KSO_WM_UNIT_INDEX" val="1"/>
  <p:tag name="KSO_WM_UNIT_ID" val="custom20187308_6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15.xml><?xml version="1.0" encoding="utf-8"?>
<p:tagLst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1_1"/>
  <p:tag name="KSO_WM_UNIT_ID" val="custom20187308_6*l_h_a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1_1"/>
  <p:tag name="KSO_WM_UNIT_ID" val="custom20187308_6*l_h_i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17.xml><?xml version="1.0" encoding="utf-8"?>
<p:tagLst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2_1"/>
  <p:tag name="KSO_WM_UNIT_ID" val="custom20187308_6*l_h_a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2_1"/>
  <p:tag name="KSO_WM_UNIT_ID" val="custom20187308_6*l_h_i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19.xml><?xml version="1.0" encoding="utf-8"?>
<p:tagLst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3_1"/>
  <p:tag name="KSO_WM_UNIT_ID" val="custom20187308_6*l_h_a*1_3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3_2"/>
  <p:tag name="KSO_WM_UNIT_ID" val="custom20187308_6*l_h_i*1_3_2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21.xml><?xml version="1.0" encoding="utf-8"?>
<p:tagLst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4_1"/>
  <p:tag name="KSO_WM_UNIT_ID" val="custom20187308_6*l_h_a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4_1"/>
  <p:tag name="KSO_WM_UNIT_ID" val="custom20187308_6*l_h_i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23.xml><?xml version="1.0" encoding="utf-8"?>
<p:tagLst xmlns:p="http://schemas.openxmlformats.org/presentationml/2006/main">
  <p:tag name="KSO_WM_SLIDE_ID" val="custom20187308_6"/>
  <p:tag name="KSO_WM_SLIDE_TYPE" val="text"/>
  <p:tag name="KSO_WM_SLIDE_SUBTYPE" val="diag"/>
  <p:tag name="KSO_WM_SLIDE_ITEM_CNT" val="4"/>
  <p:tag name="KSO_WM_SLIDE_INDEX" val="6"/>
  <p:tag name="KSO_WM_SLIDE_SIZE" val="856.2*284.055"/>
  <p:tag name="KSO_WM_SLIDE_POSITION" val="56.35*147.225"/>
  <p:tag name="KSO_WM_DIAGRAM_GROUP_CODE" val="l1-3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124.xml><?xml version="1.0" encoding="utf-8"?>
<p:tagLst xmlns:p="http://schemas.openxmlformats.org/presentationml/2006/main">
  <p:tag name="KSO_WM_UNIT_PRESET_TEXT" val="01"/>
  <p:tag name="KSO_WM_UNIT_VALUE" val="1"/>
  <p:tag name="KSO_WM_UNIT_HIGHLIGHT" val="0"/>
  <p:tag name="KSO_WM_UNIT_COMPATIBLE" val="0"/>
  <p:tag name="KSO_WM_UNIT_DIAGRAM_ISNUMVISUAL" val="0"/>
  <p:tag name="KSO_WM_UNIT_DIAGRAM_ISREFERUNIT" val="0"/>
  <p:tag name="KSO_WM_UNIT_TYPE" val="e"/>
  <p:tag name="KSO_WM_UNIT_INDEX" val="1"/>
  <p:tag name="KSO_WM_UNIT_ID" val="custom20187308_3*e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ISCONTENTSTITLE" val="0"/>
  <p:tag name="KSO_WM_UNIT_PRESET_TEXT" val="LOREM IPSUM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3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ISCONTENTSTITLE" val="0"/>
  <p:tag name="KSO_WM_UNIT_PRESET_TEXT" val="Lorem ipsum dolor sit amet, consectetur adipisicing elit."/>
  <p:tag name="KSO_WM_UNIT_VALUE" val="62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3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NO_TAGS_SHAPE_FLAG" val="1"/>
</p:tagLst>
</file>

<file path=ppt/tags/tag128.xml><?xml version="1.0" encoding="utf-8"?>
<p:tagLst xmlns:p="http://schemas.openxmlformats.org/presentationml/2006/main">
  <p:tag name="KSO_WM_NO_TAGS_SHAPE_FLAG" val="1"/>
</p:tagLst>
</file>

<file path=ppt/tags/tag129.xml><?xml version="1.0" encoding="utf-8"?>
<p:tagLst xmlns:p="http://schemas.openxmlformats.org/presentationml/2006/main">
  <p:tag name="KSO_WM_SLIDE_ID" val="custom20187308_3"/>
  <p:tag name="KSO_WM_SLIDE_TYPE" val="sectionTitle"/>
  <p:tag name="KSO_WM_SLIDE_SUBTYPE" val="pureTxt"/>
  <p:tag name="KSO_WM_SLIDE_ITEM_CNT" val="0"/>
  <p:tag name="KSO_WM_SLIDE_INDEX" val="3"/>
  <p:tag name="KSO_WM_TAG_VERSION" val="1.0"/>
  <p:tag name="KSO_WM_BEAUTIFY_FLAG" val="#wm#"/>
  <p:tag name="KSO_WM_TEMPLATE_CATEGORY" val="custom"/>
  <p:tag name="KSO_WM_TEMPLATE_INDEX" val="20187308"/>
  <p:tag name="KSO_WM_SLIDE_LAYOUT" val="a_b_e"/>
  <p:tag name="KSO_WM_SLIDE_LAYOUT_CNT" val="1_1_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ISCONTENTSTITLE" val="0"/>
  <p:tag name="KSO_WM_UNIT_PRESET_TEXT" val="Title only layout here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a"/>
  <p:tag name="KSO_WM_UNIT_INDEX" val="1"/>
  <p:tag name="KSO_WM_UNIT_ID" val="custom20187308_6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31.xml><?xml version="1.0" encoding="utf-8"?>
<p:tagLst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1_1"/>
  <p:tag name="KSO_WM_UNIT_ID" val="custom20187308_6*l_h_a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1_1"/>
  <p:tag name="KSO_WM_UNIT_ID" val="custom20187308_6*l_h_i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33.xml><?xml version="1.0" encoding="utf-8"?>
<p:tagLst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2_1"/>
  <p:tag name="KSO_WM_UNIT_ID" val="custom20187308_6*l_h_a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2_1"/>
  <p:tag name="KSO_WM_UNIT_ID" val="custom20187308_6*l_h_i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35.xml><?xml version="1.0" encoding="utf-8"?>
<p:tagLst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3_1"/>
  <p:tag name="KSO_WM_UNIT_ID" val="custom20187308_6*l_h_a*1_3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3_2"/>
  <p:tag name="KSO_WM_UNIT_ID" val="custom20187308_6*l_h_i*1_3_2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37.xml><?xml version="1.0" encoding="utf-8"?>
<p:tagLst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4_1"/>
  <p:tag name="KSO_WM_UNIT_ID" val="custom20187308_6*l_h_a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4_1"/>
  <p:tag name="KSO_WM_UNIT_ID" val="custom20187308_6*l_h_i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39.xml><?xml version="1.0" encoding="utf-8"?>
<p:tagLst xmlns:p="http://schemas.openxmlformats.org/presentationml/2006/main">
  <p:tag name="KSO_WM_SLIDE_ID" val="custom20187308_6"/>
  <p:tag name="KSO_WM_SLIDE_TYPE" val="text"/>
  <p:tag name="KSO_WM_SLIDE_SUBTYPE" val="diag"/>
  <p:tag name="KSO_WM_SLIDE_ITEM_CNT" val="4"/>
  <p:tag name="KSO_WM_SLIDE_INDEX" val="6"/>
  <p:tag name="KSO_WM_SLIDE_SIZE" val="856.2*284.055"/>
  <p:tag name="KSO_WM_SLIDE_POSITION" val="56.35*147.225"/>
  <p:tag name="KSO_WM_DIAGRAM_GROUP_CODE" val="l1-3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ISCONTENTSTITLE" val="0"/>
  <p:tag name="KSO_WM_UNIT_PRESET_TEXT" val="Title only layout here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a"/>
  <p:tag name="KSO_WM_UNIT_INDEX" val="1"/>
  <p:tag name="KSO_WM_UNIT_ID" val="custom20187308_6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41.xml><?xml version="1.0" encoding="utf-8"?>
<p:tagLst xmlns:p="http://schemas.openxmlformats.org/presentationml/2006/main">
  <p:tag name="KSO_WM_UNIT_VALUE" val="797*1422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d"/>
  <p:tag name="KSO_WM_UNIT_INDEX" val="1_1_1"/>
  <p:tag name="KSO_WM_UNIT_ID" val="custom20187308_12*l_h_d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USESOURCEFORMAT_APPLY" val="1"/>
</p:tagLst>
</file>

<file path=ppt/tags/tag142.xml><?xml version="1.0" encoding="utf-8"?>
<p:tagLst xmlns:p="http://schemas.openxmlformats.org/presentationml/2006/main">
  <p:tag name="KSO_WM_UNIT_VALUE" val="797*1422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d"/>
  <p:tag name="KSO_WM_UNIT_INDEX" val="1_1_1"/>
  <p:tag name="KSO_WM_UNIT_ID" val="custom20187308_12*l_h_d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USESOURCEFORMAT_APPLY" val="1"/>
</p:tagLst>
</file>

<file path=ppt/tags/tag143.xml><?xml version="1.0" encoding="utf-8"?>
<p:tagLst xmlns:p="http://schemas.openxmlformats.org/presentationml/2006/main">
  <p:tag name="KSO_WM_UNIT_PRESET_TEXT" val="Supporting text here.&#13;You can use the icon library to filter and replace existing icon elements with one click.&#13;Unified fonts make reading more fluent."/>
  <p:tag name="KSO_WM_UNIT_VALUE" val="120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f"/>
  <p:tag name="KSO_WM_UNIT_INDEX" val="1_1_1"/>
  <p:tag name="KSO_WM_UNIT_ID" val="custom20187308_12*l_h_f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44.xml><?xml version="1.0" encoding="utf-8"?>
<p:tagLst xmlns:p="http://schemas.openxmlformats.org/presentationml/2006/main">
  <p:tag name="KSO_WM_UNIT_PRESET_TEXT" val="Supporting text here.&#13;You can use the icon library to filter and replace existing icon elements with one click.&#13;Unified fonts make reading more fluent."/>
  <p:tag name="KSO_WM_UNIT_VALUE" val="120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f"/>
  <p:tag name="KSO_WM_UNIT_INDEX" val="1_1_1"/>
  <p:tag name="KSO_WM_UNIT_ID" val="custom20187308_12*l_h_f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45.xml><?xml version="1.0" encoding="utf-8"?>
<p:tagLst xmlns:p="http://schemas.openxmlformats.org/presentationml/2006/main">
  <p:tag name="KSO_WM_SLIDE_ID" val="custom20187308_6"/>
  <p:tag name="KSO_WM_SLIDE_TYPE" val="text"/>
  <p:tag name="KSO_WM_SLIDE_SUBTYPE" val="diag"/>
  <p:tag name="KSO_WM_SLIDE_ITEM_CNT" val="4"/>
  <p:tag name="KSO_WM_SLIDE_INDEX" val="6"/>
  <p:tag name="KSO_WM_SLIDE_SIZE" val="856.2*284.055"/>
  <p:tag name="KSO_WM_SLIDE_POSITION" val="56.35*147.225"/>
  <p:tag name="KSO_WM_DIAGRAM_GROUP_CODE" val="l1-3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146.xml><?xml version="1.0" encoding="utf-8"?>
<p:tagLst xmlns:p="http://schemas.openxmlformats.org/presentationml/2006/main">
  <p:tag name="KSO_WM_UNIT_ISCONTENTSTITLE" val="0"/>
  <p:tag name="KSO_WM_UNIT_PRESET_TEXT" val="Title only layout here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a"/>
  <p:tag name="KSO_WM_UNIT_INDEX" val="1"/>
  <p:tag name="KSO_WM_UNIT_ID" val="custom20187308_6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47.xml><?xml version="1.0" encoding="utf-8"?>
<p:tagLst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1_1"/>
  <p:tag name="KSO_WM_UNIT_ID" val="custom20187308_6*l_h_a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1_1"/>
  <p:tag name="KSO_WM_UNIT_ID" val="custom20187308_6*l_h_i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49.xml><?xml version="1.0" encoding="utf-8"?>
<p:tagLst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2_1"/>
  <p:tag name="KSO_WM_UNIT_ID" val="custom20187308_6*l_h_a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2_1"/>
  <p:tag name="KSO_WM_UNIT_ID" val="custom20187308_6*l_h_i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51.xml><?xml version="1.0" encoding="utf-8"?>
<p:tagLst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3_1"/>
  <p:tag name="KSO_WM_UNIT_ID" val="custom20187308_6*l_h_a*1_3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3_2"/>
  <p:tag name="KSO_WM_UNIT_ID" val="custom20187308_6*l_h_i*1_3_2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53.xml><?xml version="1.0" encoding="utf-8"?>
<p:tagLst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4_1"/>
  <p:tag name="KSO_WM_UNIT_ID" val="custom20187308_6*l_h_a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4_1"/>
  <p:tag name="KSO_WM_UNIT_ID" val="custom20187308_6*l_h_i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55.xml><?xml version="1.0" encoding="utf-8"?>
<p:tagLst xmlns:p="http://schemas.openxmlformats.org/presentationml/2006/main">
  <p:tag name="KSO_WM_SLIDE_ID" val="custom20187308_6"/>
  <p:tag name="KSO_WM_SLIDE_TYPE" val="text"/>
  <p:tag name="KSO_WM_SLIDE_SUBTYPE" val="diag"/>
  <p:tag name="KSO_WM_SLIDE_ITEM_CNT" val="4"/>
  <p:tag name="KSO_WM_SLIDE_INDEX" val="6"/>
  <p:tag name="KSO_WM_SLIDE_SIZE" val="856.2*284.055"/>
  <p:tag name="KSO_WM_SLIDE_POSITION" val="56.35*147.225"/>
  <p:tag name="KSO_WM_DIAGRAM_GROUP_CODE" val="l1-3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156.xml><?xml version="1.0" encoding="utf-8"?>
<p:tagLst xmlns:p="http://schemas.openxmlformats.org/presentationml/2006/main">
  <p:tag name="KSO_WM_UNIT_PRESET_TEXT" val="01"/>
  <p:tag name="KSO_WM_UNIT_VALUE" val="1"/>
  <p:tag name="KSO_WM_UNIT_HIGHLIGHT" val="0"/>
  <p:tag name="KSO_WM_UNIT_COMPATIBLE" val="0"/>
  <p:tag name="KSO_WM_UNIT_DIAGRAM_ISNUMVISUAL" val="0"/>
  <p:tag name="KSO_WM_UNIT_DIAGRAM_ISREFERUNIT" val="0"/>
  <p:tag name="KSO_WM_UNIT_TYPE" val="e"/>
  <p:tag name="KSO_WM_UNIT_INDEX" val="1"/>
  <p:tag name="KSO_WM_UNIT_ID" val="custom20187308_3*e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57.xml><?xml version="1.0" encoding="utf-8"?>
<p:tagLst xmlns:p="http://schemas.openxmlformats.org/presentationml/2006/main">
  <p:tag name="KSO_WM_UNIT_ISCONTENTSTITLE" val="0"/>
  <p:tag name="KSO_WM_UNIT_PRESET_TEXT" val="LOREM IPSUM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3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ISCONTENTSTITLE" val="0"/>
  <p:tag name="KSO_WM_UNIT_PRESET_TEXT" val="Lorem ipsum dolor sit amet, consectetur adipisicing elit."/>
  <p:tag name="KSO_WM_UNIT_VALUE" val="62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3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NO_TAGS_SHAPE_FLAG" val="1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NO_TAGS_SHAPE_FLAG" val="1"/>
</p:tagLst>
</file>

<file path=ppt/tags/tag161.xml><?xml version="1.0" encoding="utf-8"?>
<p:tagLst xmlns:p="http://schemas.openxmlformats.org/presentationml/2006/main">
  <p:tag name="KSO_WM_SLIDE_ID" val="custom20187308_3"/>
  <p:tag name="KSO_WM_SLIDE_TYPE" val="sectionTitle"/>
  <p:tag name="KSO_WM_SLIDE_SUBTYPE" val="pureTxt"/>
  <p:tag name="KSO_WM_SLIDE_ITEM_CNT" val="0"/>
  <p:tag name="KSO_WM_SLIDE_INDEX" val="3"/>
  <p:tag name="KSO_WM_TAG_VERSION" val="1.0"/>
  <p:tag name="KSO_WM_BEAUTIFY_FLAG" val="#wm#"/>
  <p:tag name="KSO_WM_TEMPLATE_CATEGORY" val="custom"/>
  <p:tag name="KSO_WM_TEMPLATE_INDEX" val="20187308"/>
  <p:tag name="KSO_WM_SLIDE_LAYOUT" val="a_b_e"/>
  <p:tag name="KSO_WM_SLIDE_LAYOUT_CNT" val="1_1_1"/>
</p:tagLst>
</file>

<file path=ppt/tags/tag162.xml><?xml version="1.0" encoding="utf-8"?>
<p:tagLst xmlns:p="http://schemas.openxmlformats.org/presentationml/2006/main">
  <p:tag name="KSO_WM_UNIT_ISCONTENTSTITLE" val="0"/>
  <p:tag name="KSO_WM_UNIT_PRESET_TEXT" val="Title only layout here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a"/>
  <p:tag name="KSO_WM_UNIT_INDEX" val="1"/>
  <p:tag name="KSO_WM_UNIT_ID" val="custom20187308_6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63.xml><?xml version="1.0" encoding="utf-8"?>
<p:tagLst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1_1"/>
  <p:tag name="KSO_WM_UNIT_ID" val="custom20187308_6*l_h_a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1_1"/>
  <p:tag name="KSO_WM_UNIT_ID" val="custom20187308_6*l_h_i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65.xml><?xml version="1.0" encoding="utf-8"?>
<p:tagLst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2_1"/>
  <p:tag name="KSO_WM_UNIT_ID" val="custom20187308_6*l_h_a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2_1"/>
  <p:tag name="KSO_WM_UNIT_ID" val="custom20187308_6*l_h_i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67.xml><?xml version="1.0" encoding="utf-8"?>
<p:tagLst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3_1"/>
  <p:tag name="KSO_WM_UNIT_ID" val="custom20187308_6*l_h_a*1_3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3_2"/>
  <p:tag name="KSO_WM_UNIT_ID" val="custom20187308_6*l_h_i*1_3_2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69.xml><?xml version="1.0" encoding="utf-8"?>
<p:tagLst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4_1"/>
  <p:tag name="KSO_WM_UNIT_ID" val="custom20187308_6*l_h_a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4_1"/>
  <p:tag name="KSO_WM_UNIT_ID" val="custom20187308_6*l_h_i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71.xml><?xml version="1.0" encoding="utf-8"?>
<p:tagLst xmlns:p="http://schemas.openxmlformats.org/presentationml/2006/main">
  <p:tag name="KSO_WM_SLIDE_ID" val="custom20187308_6"/>
  <p:tag name="KSO_WM_SLIDE_TYPE" val="text"/>
  <p:tag name="KSO_WM_SLIDE_SUBTYPE" val="diag"/>
  <p:tag name="KSO_WM_SLIDE_ITEM_CNT" val="4"/>
  <p:tag name="KSO_WM_SLIDE_INDEX" val="6"/>
  <p:tag name="KSO_WM_SLIDE_SIZE" val="856.2*284.055"/>
  <p:tag name="KSO_WM_SLIDE_POSITION" val="56.35*147.225"/>
  <p:tag name="KSO_WM_DIAGRAM_GROUP_CODE" val="l1-3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172.xml><?xml version="1.0" encoding="utf-8"?>
<p:tagLst xmlns:p="http://schemas.openxmlformats.org/presentationml/2006/main">
  <p:tag name="KSO_WM_UNIT_ISCONTENTSTITLE" val="0"/>
  <p:tag name="KSO_WM_UNIT_PRESET_TEXT" val="Title only layout here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a"/>
  <p:tag name="KSO_WM_UNIT_INDEX" val="1"/>
  <p:tag name="KSO_WM_UNIT_ID" val="custom20187308_6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73.xml><?xml version="1.0" encoding="utf-8"?>
<p:tagLst xmlns:p="http://schemas.openxmlformats.org/presentationml/2006/main">
  <p:tag name="KSO_WM_UNIT_VALUE" val="797*1422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d"/>
  <p:tag name="KSO_WM_UNIT_INDEX" val="1_1_1"/>
  <p:tag name="KSO_WM_UNIT_ID" val="custom20187308_12*l_h_d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USESOURCEFORMAT_APPLY" val="1"/>
</p:tagLst>
</file>

<file path=ppt/tags/tag174.xml><?xml version="1.0" encoding="utf-8"?>
<p:tagLst xmlns:p="http://schemas.openxmlformats.org/presentationml/2006/main">
  <p:tag name="KSO_WM_UNIT_VALUE" val="797*1422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d"/>
  <p:tag name="KSO_WM_UNIT_INDEX" val="1_1_1"/>
  <p:tag name="KSO_WM_UNIT_ID" val="custom20187308_12*l_h_d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USESOURCEFORMAT_APPLY" val="1"/>
</p:tagLst>
</file>

<file path=ppt/tags/tag175.xml><?xml version="1.0" encoding="utf-8"?>
<p:tagLst xmlns:p="http://schemas.openxmlformats.org/presentationml/2006/main">
  <p:tag name="KSO_WM_UNIT_PRESET_TEXT" val="Supporting text here.&#13;You can use the icon library to filter and replace existing icon elements with one click.&#13;Unified fonts make reading more fluent."/>
  <p:tag name="KSO_WM_UNIT_VALUE" val="120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f"/>
  <p:tag name="KSO_WM_UNIT_INDEX" val="1_1_1"/>
  <p:tag name="KSO_WM_UNIT_ID" val="custom20187308_12*l_h_f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76.xml><?xml version="1.0" encoding="utf-8"?>
<p:tagLst xmlns:p="http://schemas.openxmlformats.org/presentationml/2006/main">
  <p:tag name="KSO_WM_UNIT_PRESET_TEXT" val="Supporting text here.&#13;You can use the icon library to filter and replace existing icon elements with one click.&#13;Unified fonts make reading more fluent."/>
  <p:tag name="KSO_WM_UNIT_VALUE" val="120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f"/>
  <p:tag name="KSO_WM_UNIT_INDEX" val="1_1_1"/>
  <p:tag name="KSO_WM_UNIT_ID" val="custom20187308_12*l_h_f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77.xml><?xml version="1.0" encoding="utf-8"?>
<p:tagLst xmlns:p="http://schemas.openxmlformats.org/presentationml/2006/main">
  <p:tag name="KSO_WM_SLIDE_ID" val="custom20187308_6"/>
  <p:tag name="KSO_WM_SLIDE_TYPE" val="text"/>
  <p:tag name="KSO_WM_SLIDE_SUBTYPE" val="diag"/>
  <p:tag name="KSO_WM_SLIDE_ITEM_CNT" val="4"/>
  <p:tag name="KSO_WM_SLIDE_INDEX" val="6"/>
  <p:tag name="KSO_WM_SLIDE_SIZE" val="856.2*284.055"/>
  <p:tag name="KSO_WM_SLIDE_POSITION" val="56.35*147.225"/>
  <p:tag name="KSO_WM_DIAGRAM_GROUP_CODE" val="l1-3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178.xml><?xml version="1.0" encoding="utf-8"?>
<p:tagLst xmlns:p="http://schemas.openxmlformats.org/presentationml/2006/main">
  <p:tag name="KSO_WM_UNIT_ISCONTENTSTITLE" val="0"/>
  <p:tag name="KSO_WM_UNIT_PRESET_TEXT" val="Title only layout here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a"/>
  <p:tag name="KSO_WM_UNIT_INDEX" val="1"/>
  <p:tag name="KSO_WM_UNIT_ID" val="custom20187308_6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79.xml><?xml version="1.0" encoding="utf-8"?>
<p:tagLst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1_1"/>
  <p:tag name="KSO_WM_UNIT_ID" val="custom20187308_6*l_h_a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1_1"/>
  <p:tag name="KSO_WM_UNIT_ID" val="custom20187308_6*l_h_i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81.xml><?xml version="1.0" encoding="utf-8"?>
<p:tagLst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2_1"/>
  <p:tag name="KSO_WM_UNIT_ID" val="custom20187308_6*l_h_a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2_1"/>
  <p:tag name="KSO_WM_UNIT_ID" val="custom20187308_6*l_h_i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83.xml><?xml version="1.0" encoding="utf-8"?>
<p:tagLst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3_1"/>
  <p:tag name="KSO_WM_UNIT_ID" val="custom20187308_6*l_h_a*1_3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3_2"/>
  <p:tag name="KSO_WM_UNIT_ID" val="custom20187308_6*l_h_i*1_3_2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85.xml><?xml version="1.0" encoding="utf-8"?>
<p:tagLst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4_1"/>
  <p:tag name="KSO_WM_UNIT_ID" val="custom20187308_6*l_h_a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4_1"/>
  <p:tag name="KSO_WM_UNIT_ID" val="custom20187308_6*l_h_i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87.xml><?xml version="1.0" encoding="utf-8"?>
<p:tagLst xmlns:p="http://schemas.openxmlformats.org/presentationml/2006/main">
  <p:tag name="KSO_WM_SLIDE_ID" val="custom20187308_6"/>
  <p:tag name="KSO_WM_SLIDE_TYPE" val="text"/>
  <p:tag name="KSO_WM_SLIDE_SUBTYPE" val="diag"/>
  <p:tag name="KSO_WM_SLIDE_ITEM_CNT" val="4"/>
  <p:tag name="KSO_WM_SLIDE_INDEX" val="6"/>
  <p:tag name="KSO_WM_SLIDE_SIZE" val="856.2*284.055"/>
  <p:tag name="KSO_WM_SLIDE_POSITION" val="56.35*147.225"/>
  <p:tag name="KSO_WM_DIAGRAM_GROUP_CODE" val="l1-3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188.xml><?xml version="1.0" encoding="utf-8"?>
<p:tagLst xmlns:p="http://schemas.openxmlformats.org/presentationml/2006/main">
  <p:tag name="KSO_WM_UNIT_PRESET_TEXT" val="01"/>
  <p:tag name="KSO_WM_UNIT_VALUE" val="1"/>
  <p:tag name="KSO_WM_UNIT_HIGHLIGHT" val="0"/>
  <p:tag name="KSO_WM_UNIT_COMPATIBLE" val="0"/>
  <p:tag name="KSO_WM_UNIT_DIAGRAM_ISNUMVISUAL" val="0"/>
  <p:tag name="KSO_WM_UNIT_DIAGRAM_ISREFERUNIT" val="0"/>
  <p:tag name="KSO_WM_UNIT_TYPE" val="e"/>
  <p:tag name="KSO_WM_UNIT_INDEX" val="1"/>
  <p:tag name="KSO_WM_UNIT_ID" val="custom20187308_3*e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89.xml><?xml version="1.0" encoding="utf-8"?>
<p:tagLst xmlns:p="http://schemas.openxmlformats.org/presentationml/2006/main">
  <p:tag name="KSO_WM_UNIT_ISCONTENTSTITLE" val="0"/>
  <p:tag name="KSO_WM_UNIT_PRESET_TEXT" val="LOREM IPSUM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3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ISCONTENTSTITLE" val="0"/>
  <p:tag name="KSO_WM_UNIT_PRESET_TEXT" val="Lorem ipsum dolor sit amet, consectetur adipisicing elit."/>
  <p:tag name="KSO_WM_UNIT_VALUE" val="62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3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NO_TAGS_SHAPE_FLAG" val="1"/>
</p:tagLst>
</file>

<file path=ppt/tags/tag192.xml><?xml version="1.0" encoding="utf-8"?>
<p:tagLst xmlns:p="http://schemas.openxmlformats.org/presentationml/2006/main">
  <p:tag name="KSO_WM_NO_TAGS_SHAPE_FLAG" val="1"/>
</p:tagLst>
</file>

<file path=ppt/tags/tag193.xml><?xml version="1.0" encoding="utf-8"?>
<p:tagLst xmlns:p="http://schemas.openxmlformats.org/presentationml/2006/main">
  <p:tag name="KSO_WM_SLIDE_ID" val="custom20187308_3"/>
  <p:tag name="KSO_WM_SLIDE_TYPE" val="sectionTitle"/>
  <p:tag name="KSO_WM_SLIDE_SUBTYPE" val="pureTxt"/>
  <p:tag name="KSO_WM_SLIDE_ITEM_CNT" val="0"/>
  <p:tag name="KSO_WM_SLIDE_INDEX" val="3"/>
  <p:tag name="KSO_WM_TAG_VERSION" val="1.0"/>
  <p:tag name="KSO_WM_BEAUTIFY_FLAG" val="#wm#"/>
  <p:tag name="KSO_WM_TEMPLATE_CATEGORY" val="custom"/>
  <p:tag name="KSO_WM_TEMPLATE_INDEX" val="20187308"/>
  <p:tag name="KSO_WM_SLIDE_LAYOUT" val="a_b_e"/>
  <p:tag name="KSO_WM_SLIDE_LAYOUT_CNT" val="1_1_1"/>
</p:tagLst>
</file>

<file path=ppt/tags/tag194.xml><?xml version="1.0" encoding="utf-8"?>
<p:tagLst xmlns:p="http://schemas.openxmlformats.org/presentationml/2006/main">
  <p:tag name="KSO_WM_UNIT_ISCONTENTSTITLE" val="0"/>
  <p:tag name="KSO_WM_UNIT_PRESET_TEXT" val="Title only layout here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a"/>
  <p:tag name="KSO_WM_UNIT_INDEX" val="1"/>
  <p:tag name="KSO_WM_UNIT_ID" val="custom20187308_6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95.xml><?xml version="1.0" encoding="utf-8"?>
<p:tagLst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1_1"/>
  <p:tag name="KSO_WM_UNIT_ID" val="custom20187308_6*l_h_a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1_1"/>
  <p:tag name="KSO_WM_UNIT_ID" val="custom20187308_6*l_h_i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97.xml><?xml version="1.0" encoding="utf-8"?>
<p:tagLst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2_1"/>
  <p:tag name="KSO_WM_UNIT_ID" val="custom20187308_6*l_h_a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2_1"/>
  <p:tag name="KSO_WM_UNIT_ID" val="custom20187308_6*l_h_i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99.xml><?xml version="1.0" encoding="utf-8"?>
<p:tagLst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3_1"/>
  <p:tag name="KSO_WM_UNIT_ID" val="custom20187308_6*l_h_a*1_3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3_2"/>
  <p:tag name="KSO_WM_UNIT_ID" val="custom20187308_6*l_h_i*1_3_2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201.xml><?xml version="1.0" encoding="utf-8"?>
<p:tagLst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4_1"/>
  <p:tag name="KSO_WM_UNIT_ID" val="custom20187308_6*l_h_a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4_1"/>
  <p:tag name="KSO_WM_UNIT_ID" val="custom20187308_6*l_h_i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203.xml><?xml version="1.0" encoding="utf-8"?>
<p:tagLst xmlns:p="http://schemas.openxmlformats.org/presentationml/2006/main">
  <p:tag name="KSO_WM_SLIDE_ID" val="custom20187308_6"/>
  <p:tag name="KSO_WM_SLIDE_TYPE" val="text"/>
  <p:tag name="KSO_WM_SLIDE_SUBTYPE" val="diag"/>
  <p:tag name="KSO_WM_SLIDE_ITEM_CNT" val="4"/>
  <p:tag name="KSO_WM_SLIDE_INDEX" val="6"/>
  <p:tag name="KSO_WM_SLIDE_SIZE" val="856.2*284.055"/>
  <p:tag name="KSO_WM_SLIDE_POSITION" val="56.35*147.225"/>
  <p:tag name="KSO_WM_DIAGRAM_GROUP_CODE" val="l1-3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204.xml><?xml version="1.0" encoding="utf-8"?>
<p:tagLst xmlns:p="http://schemas.openxmlformats.org/presentationml/2006/main">
  <p:tag name="KSO_WM_UNIT_ISCONTENTSTITLE" val="0"/>
  <p:tag name="KSO_WM_UNIT_PRESET_TEXT" val="Title only layout here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a"/>
  <p:tag name="KSO_WM_UNIT_INDEX" val="1"/>
  <p:tag name="KSO_WM_UNIT_ID" val="custom20187308_6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05.xml><?xml version="1.0" encoding="utf-8"?>
<p:tagLst xmlns:p="http://schemas.openxmlformats.org/presentationml/2006/main">
  <p:tag name="KSO_WM_UNIT_VALUE" val="797*1422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d"/>
  <p:tag name="KSO_WM_UNIT_INDEX" val="1_1_1"/>
  <p:tag name="KSO_WM_UNIT_ID" val="custom20187308_12*l_h_d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USESOURCEFORMAT_APPLY" val="1"/>
</p:tagLst>
</file>

<file path=ppt/tags/tag206.xml><?xml version="1.0" encoding="utf-8"?>
<p:tagLst xmlns:p="http://schemas.openxmlformats.org/presentationml/2006/main">
  <p:tag name="KSO_WM_UNIT_VALUE" val="797*1422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d"/>
  <p:tag name="KSO_WM_UNIT_INDEX" val="1_1_1"/>
  <p:tag name="KSO_WM_UNIT_ID" val="custom20187308_12*l_h_d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USESOURCEFORMAT_APPLY" val="1"/>
</p:tagLst>
</file>

<file path=ppt/tags/tag207.xml><?xml version="1.0" encoding="utf-8"?>
<p:tagLst xmlns:p="http://schemas.openxmlformats.org/presentationml/2006/main">
  <p:tag name="KSO_WM_UNIT_PRESET_TEXT" val="Supporting text here.&#13;You can use the icon library to filter and replace existing icon elements with one click.&#13;Unified fonts make reading more fluent."/>
  <p:tag name="KSO_WM_UNIT_VALUE" val="120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f"/>
  <p:tag name="KSO_WM_UNIT_INDEX" val="1_1_1"/>
  <p:tag name="KSO_WM_UNIT_ID" val="custom20187308_12*l_h_f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08.xml><?xml version="1.0" encoding="utf-8"?>
<p:tagLst xmlns:p="http://schemas.openxmlformats.org/presentationml/2006/main">
  <p:tag name="KSO_WM_UNIT_PRESET_TEXT" val="Supporting text here.&#13;You can use the icon library to filter and replace existing icon elements with one click.&#13;Unified fonts make reading more fluent."/>
  <p:tag name="KSO_WM_UNIT_VALUE" val="120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f"/>
  <p:tag name="KSO_WM_UNIT_INDEX" val="1_1_1"/>
  <p:tag name="KSO_WM_UNIT_ID" val="custom20187308_12*l_h_f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09.xml><?xml version="1.0" encoding="utf-8"?>
<p:tagLst xmlns:p="http://schemas.openxmlformats.org/presentationml/2006/main">
  <p:tag name="KSO_WM_SLIDE_ID" val="custom20187308_6"/>
  <p:tag name="KSO_WM_SLIDE_TYPE" val="text"/>
  <p:tag name="KSO_WM_SLIDE_SUBTYPE" val="diag"/>
  <p:tag name="KSO_WM_SLIDE_ITEM_CNT" val="4"/>
  <p:tag name="KSO_WM_SLIDE_INDEX" val="6"/>
  <p:tag name="KSO_WM_SLIDE_SIZE" val="856.2*284.055"/>
  <p:tag name="KSO_WM_SLIDE_POSITION" val="56.35*147.225"/>
  <p:tag name="KSO_WM_DIAGRAM_GROUP_CODE" val="l1-3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ISCONTENTSTITLE" val="0"/>
  <p:tag name="KSO_WM_UNIT_PRESET_TEXT" val="Title only layout here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a"/>
  <p:tag name="KSO_WM_UNIT_INDEX" val="1"/>
  <p:tag name="KSO_WM_UNIT_ID" val="custom20187308_6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11.xml><?xml version="1.0" encoding="utf-8"?>
<p:tagLst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1_1"/>
  <p:tag name="KSO_WM_UNIT_ID" val="custom20187308_6*l_h_a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1_1"/>
  <p:tag name="KSO_WM_UNIT_ID" val="custom20187308_6*l_h_i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213.xml><?xml version="1.0" encoding="utf-8"?>
<p:tagLst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2_1"/>
  <p:tag name="KSO_WM_UNIT_ID" val="custom20187308_6*l_h_a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2_1"/>
  <p:tag name="KSO_WM_UNIT_ID" val="custom20187308_6*l_h_i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215.xml><?xml version="1.0" encoding="utf-8"?>
<p:tagLst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3_1"/>
  <p:tag name="KSO_WM_UNIT_ID" val="custom20187308_6*l_h_a*1_3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3_2"/>
  <p:tag name="KSO_WM_UNIT_ID" val="custom20187308_6*l_h_i*1_3_2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217.xml><?xml version="1.0" encoding="utf-8"?>
<p:tagLst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4_1"/>
  <p:tag name="KSO_WM_UNIT_ID" val="custom20187308_6*l_h_a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4_1"/>
  <p:tag name="KSO_WM_UNIT_ID" val="custom20187308_6*l_h_i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219.xml><?xml version="1.0" encoding="utf-8"?>
<p:tagLst xmlns:p="http://schemas.openxmlformats.org/presentationml/2006/main">
  <p:tag name="KSO_WM_SLIDE_ID" val="custom20187308_6"/>
  <p:tag name="KSO_WM_SLIDE_TYPE" val="text"/>
  <p:tag name="KSO_WM_SLIDE_SUBTYPE" val="diag"/>
  <p:tag name="KSO_WM_SLIDE_ITEM_CNT" val="4"/>
  <p:tag name="KSO_WM_SLIDE_INDEX" val="6"/>
  <p:tag name="KSO_WM_SLIDE_SIZE" val="856.2*284.055"/>
  <p:tag name="KSO_WM_SLIDE_POSITION" val="56.35*147.225"/>
  <p:tag name="KSO_WM_DIAGRAM_GROUP_CODE" val="l1-3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a"/>
  <p:tag name="KSO_WM_UNIT_INDEX" val="1"/>
  <p:tag name="KSO_WM_UNIT_ID" val="custom20187308_1*a*1"/>
  <p:tag name="KSO_WM_UNIT_LAYERLEVEL" val="1"/>
  <p:tag name="KSO_WM_UNIT_VALUE" val="13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221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222.xml><?xml version="1.0" encoding="utf-8"?>
<p:tagLst xmlns:p="http://schemas.openxmlformats.org/presentationml/2006/main">
  <p:tag name="KSO_WM_NO_TAGS_SHAPE_FLAG" val="1"/>
</p:tagLst>
</file>

<file path=ppt/tags/tag223.xml><?xml version="1.0" encoding="utf-8"?>
<p:tagLst xmlns:p="http://schemas.openxmlformats.org/presentationml/2006/main">
  <p:tag name="KSO_WM_NO_TAGS_SHAPE_FLAG" val="1"/>
</p:tagLst>
</file>

<file path=ppt/tags/tag22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TEMPLATE_THUMBS_INDEX" val="1、2、3、6、8、10、11、12、15"/>
  <p:tag name="KSO_WM_TAG_VERSION" val="1.0"/>
  <p:tag name="KSO_WM_BEAUTIFY_FLAG" val="#wm#"/>
  <p:tag name="KSO_WM_TEMPLATE_CATEGORY" val="custom"/>
  <p:tag name="KSO_WM_TEMPLATE_INDEX" val="20187308"/>
</p:tagLst>
</file>

<file path=ppt/tags/tag66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a"/>
  <p:tag name="KSO_WM_UNIT_INDEX" val="1"/>
  <p:tag name="KSO_WM_UNIT_ID" val="custom20187308_1*a*1"/>
  <p:tag name="KSO_WM_UNIT_LAYERLEVEL" val="1"/>
  <p:tag name="KSO_WM_UNIT_VALUE" val="13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67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68.xml><?xml version="1.0" encoding="utf-8"?>
<p:tagLst xmlns:p="http://schemas.openxmlformats.org/presentationml/2006/main">
  <p:tag name="KSO_WM_NO_TAGS_SHAPE_FLAG" val="1"/>
</p:tagLst>
</file>

<file path=ppt/tags/tag69.xml><?xml version="1.0" encoding="utf-8"?>
<p:tagLst xmlns:p="http://schemas.openxmlformats.org/presentationml/2006/main">
  <p:tag name="KSO_WM_NO_TAGS_SHAPE_FLAG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ags/tag71.xml><?xml version="1.0" encoding="utf-8"?>
<p:tagLst xmlns:p="http://schemas.openxmlformats.org/presentationml/2006/main">
  <p:tag name="KSO_WM_UNIT_ISCONTENTSTITLE" val="0"/>
  <p:tag name="KSO_WM_UNIT_PRESET_TEXT" val="CONTENTS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b"/>
  <p:tag name="KSO_WM_UNIT_INDEX" val="1"/>
  <p:tag name="KSO_WM_UNIT_ID" val="custom20187308_2*b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72.xml><?xml version="1.0" encoding="utf-8"?>
<p:tagLst xmlns:p="http://schemas.openxmlformats.org/presentationml/2006/main">
  <p:tag name="KSO_WM_UNIT_ISCONTENTSTITLE" val="1"/>
  <p:tag name="KSO_WM_UNIT_PRESET_TEXT" val="目录"/>
  <p:tag name="KSO_WM_UNIT_VALU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187308_2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4"/>
  <p:tag name="KSO_WM_UNIT_ID" val="custom20187308_2*i*4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</p:tagLst>
</file>

<file path=ppt/tags/tag7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221_3*i*1"/>
  <p:tag name="KSO_WM_TEMPLATE_CATEGORY" val="diagram"/>
  <p:tag name="KSO_WM_TEMPLATE_INDEX" val="160221"/>
  <p:tag name="KSO_WM_UNIT_INDEX" val="1"/>
</p:tagLst>
</file>

<file path=ppt/tags/tag7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21"/>
  <p:tag name="KSO_WM_DIAGRAM_GROUP_CODE" val="m1-1"/>
  <p:tag name="KSO_WM_UNIT_TYPE" val="m_i"/>
  <p:tag name="KSO_WM_UNIT_INDEX" val="1_1"/>
  <p:tag name="KSO_WM_UNIT_ID" val="diagram160221_3*m_i*1_1"/>
  <p:tag name="KSO_WM_UNIT_CLEAR" val="1"/>
  <p:tag name="KSO_WM_UNIT_LAYERLEVEL" val="1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7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21"/>
  <p:tag name="KSO_WM_DIAGRAM_GROUP_CODE" val="m1-1"/>
  <p:tag name="KSO_WM_UNIT_TYPE" val="m_i"/>
  <p:tag name="KSO_WM_UNIT_INDEX" val="1_2"/>
  <p:tag name="KSO_WM_UNIT_ID" val="diagram160221_3*m_i*1_2"/>
  <p:tag name="KSO_WM_UNIT_CLEAR" val="1"/>
  <p:tag name="KSO_WM_UNIT_LAYERLEVEL" val="1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7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21"/>
  <p:tag name="KSO_WM_UNIT_PRESET_TEXT_LEN" val="18"/>
  <p:tag name="KSO_WM_DIAGRAM_GROUP_CODE" val="m1-1"/>
  <p:tag name="KSO_WM_UNIT_TYPE" val="m_h_f"/>
  <p:tag name="KSO_WM_UNIT_INDEX" val="1_1_1"/>
  <p:tag name="KSO_WM_UNIT_ID" val="diagram160221_3*m_h_f*1_1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_INDEX" val="4"/>
  <p:tag name="KSO_WM_UNIT_TEXT_FILL_FORE_SCHEMECOLOR_INDEX" val="13"/>
  <p:tag name="KSO_WM_UNIT_TEXT_FILL_TYPE" val="1"/>
  <p:tag name="KSO_WM_UNIT_USESOURCEFORMAT_APPLY" val="0"/>
</p:tagLst>
</file>

<file path=ppt/tags/tag7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221_3*i*7"/>
  <p:tag name="KSO_WM_TEMPLATE_CATEGORY" val="diagram"/>
  <p:tag name="KSO_WM_TEMPLATE_INDEX" val="160221"/>
  <p:tag name="KSO_WM_UNIT_INDEX" val="7"/>
</p:tagLst>
</file>

<file path=ppt/tags/tag7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21"/>
  <p:tag name="KSO_WM_DIAGRAM_GROUP_CODE" val="m1-1"/>
  <p:tag name="KSO_WM_UNIT_TYPE" val="m_i"/>
  <p:tag name="KSO_WM_UNIT_INDEX" val="1_3"/>
  <p:tag name="KSO_WM_UNIT_ID" val="diagram160221_3*m_i*1_3"/>
  <p:tag name="KSO_WM_UNIT_CLEAR" val="1"/>
  <p:tag name="KSO_WM_UNIT_LAYERLEVEL" val="1_1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21"/>
  <p:tag name="KSO_WM_DIAGRAM_GROUP_CODE" val="m1-1"/>
  <p:tag name="KSO_WM_UNIT_TYPE" val="m_i"/>
  <p:tag name="KSO_WM_UNIT_INDEX" val="1_4"/>
  <p:tag name="KSO_WM_UNIT_ID" val="diagram160221_3*m_i*1_4"/>
  <p:tag name="KSO_WM_UNIT_CLEAR" val="1"/>
  <p:tag name="KSO_WM_UNIT_LAYERLEVEL" val="1_1"/>
  <p:tag name="KSO_WM_UNIT_FILL_FORE_SCHEMECOLOR_INDEX" val="6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8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21"/>
  <p:tag name="KSO_WM_UNIT_PRESET_TEXT_LEN" val="18"/>
  <p:tag name="KSO_WM_DIAGRAM_GROUP_CODE" val="m1-1"/>
  <p:tag name="KSO_WM_UNIT_TYPE" val="m_h_f"/>
  <p:tag name="KSO_WM_UNIT_INDEX" val="1_2_1"/>
  <p:tag name="KSO_WM_UNIT_ID" val="diagram160221_3*m_h_f*1_2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_INDEX" val="4"/>
  <p:tag name="KSO_WM_UNIT_TEXT_FILL_FORE_SCHEMECOLOR_INDEX" val="13"/>
  <p:tag name="KSO_WM_UNIT_TEXT_FILL_TYPE" val="1"/>
  <p:tag name="KSO_WM_UNIT_USESOURCEFORMAT_APPLY" val="0"/>
</p:tagLst>
</file>

<file path=ppt/tags/tag8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221_3*i*13"/>
  <p:tag name="KSO_WM_TEMPLATE_CATEGORY" val="diagram"/>
  <p:tag name="KSO_WM_TEMPLATE_INDEX" val="160221"/>
  <p:tag name="KSO_WM_UNIT_INDEX" val="13"/>
</p:tagLst>
</file>

<file path=ppt/tags/tag8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21"/>
  <p:tag name="KSO_WM_DIAGRAM_GROUP_CODE" val="m1-1"/>
  <p:tag name="KSO_WM_UNIT_TYPE" val="m_i"/>
  <p:tag name="KSO_WM_UNIT_INDEX" val="1_5"/>
  <p:tag name="KSO_WM_UNIT_ID" val="diagram160221_3*m_i*1_5"/>
  <p:tag name="KSO_WM_UNIT_CLEAR" val="1"/>
  <p:tag name="KSO_WM_UNIT_LAYERLEVEL" val="1_1"/>
  <p:tag name="KSO_WM_UNIT_FILL_FORE_SCHEMECOLOR_INDEX" val="7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8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21"/>
  <p:tag name="KSO_WM_DIAGRAM_GROUP_CODE" val="m1-1"/>
  <p:tag name="KSO_WM_UNIT_TYPE" val="m_i"/>
  <p:tag name="KSO_WM_UNIT_INDEX" val="1_6"/>
  <p:tag name="KSO_WM_UNIT_ID" val="diagram160221_3*m_i*1_6"/>
  <p:tag name="KSO_WM_UNIT_CLEAR" val="1"/>
  <p:tag name="KSO_WM_UNIT_LAYERLEVEL" val="1_1"/>
  <p:tag name="KSO_WM_UNIT_FILL_FORE_SCHEMECOLOR_INDEX" val="7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8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21"/>
  <p:tag name="KSO_WM_UNIT_PRESET_TEXT_LEN" val="18"/>
  <p:tag name="KSO_WM_DIAGRAM_GROUP_CODE" val="m1-1"/>
  <p:tag name="KSO_WM_UNIT_TYPE" val="m_h_f"/>
  <p:tag name="KSO_WM_UNIT_INDEX" val="1_3_1"/>
  <p:tag name="KSO_WM_UNIT_ID" val="diagram160221_3*m_h_f*1_3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_INDEX" val="4"/>
  <p:tag name="KSO_WM_UNIT_TEXT_FILL_FORE_SCHEMECOLOR_INDEX" val="13"/>
  <p:tag name="KSO_WM_UNIT_TEXT_FILL_TYPE" val="1"/>
  <p:tag name="KSO_WM_UNIT_USESOURCEFORMAT_APPLY" val="0"/>
</p:tagLst>
</file>

<file path=ppt/tags/tag8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160221_3*i*19"/>
  <p:tag name="KSO_WM_TEMPLATE_CATEGORY" val="diagram"/>
  <p:tag name="KSO_WM_TEMPLATE_INDEX" val="160221"/>
  <p:tag name="KSO_WM_UNIT_INDEX" val="19"/>
</p:tagLst>
</file>

<file path=ppt/tags/tag8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21"/>
  <p:tag name="KSO_WM_DIAGRAM_GROUP_CODE" val="m1-1"/>
  <p:tag name="KSO_WM_UNIT_TYPE" val="m_i"/>
  <p:tag name="KSO_WM_UNIT_INDEX" val="1_7"/>
  <p:tag name="KSO_WM_UNIT_ID" val="diagram160221_3*m_i*1_7"/>
  <p:tag name="KSO_WM_UNIT_CLEAR" val="1"/>
  <p:tag name="KSO_WM_UNIT_LAYERLEVEL" val="1_1"/>
  <p:tag name="KSO_WM_UNIT_FILL_FORE_SCHEMECOLOR_INDEX" val="8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8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21"/>
  <p:tag name="KSO_WM_DIAGRAM_GROUP_CODE" val="m1-1"/>
  <p:tag name="KSO_WM_UNIT_TYPE" val="m_i"/>
  <p:tag name="KSO_WM_UNIT_INDEX" val="1_8"/>
  <p:tag name="KSO_WM_UNIT_ID" val="diagram160221_3*m_i*1_8"/>
  <p:tag name="KSO_WM_UNIT_CLEAR" val="1"/>
  <p:tag name="KSO_WM_UNIT_LAYERLEVEL" val="1_1"/>
  <p:tag name="KSO_WM_UNIT_FILL_FORE_SCHEMECOLOR_INDEX" val="8"/>
  <p:tag name="KSO_WM_UNIT_FILL_TYPE" val="1"/>
  <p:tag name="KSO_WM_UNIT_TEXT_FILL_FORE_SCHEMECOLOR_INDEX" val="14"/>
  <p:tag name="KSO_WM_UNIT_TEXT_FILL_TYPE" val="1"/>
  <p:tag name="KSO_WM_UNIT_USESOURCEFORMAT_APPLY" val="0"/>
</p:tagLst>
</file>

<file path=ppt/tags/tag8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160221"/>
  <p:tag name="KSO_WM_UNIT_PRESET_TEXT_LEN" val="18"/>
  <p:tag name="KSO_WM_DIAGRAM_GROUP_CODE" val="m1-1"/>
  <p:tag name="KSO_WM_UNIT_TYPE" val="m_h_f"/>
  <p:tag name="KSO_WM_UNIT_INDEX" val="1_4_1"/>
  <p:tag name="KSO_WM_UNIT_ID" val="diagram160221_3*m_h_f*1_4_1"/>
  <p:tag name="KSO_WM_UNIT_CLEAR" val="1"/>
  <p:tag name="KSO_WM_UNIT_LAYERLEVEL" val="1_1_1"/>
  <p:tag name="KSO_WM_UNIT_VALUE" val="12"/>
  <p:tag name="KSO_WM_UNIT_HIGHLIGHT" val="0"/>
  <p:tag name="KSO_WM_UNIT_COMPATIBLE" val="0"/>
  <p:tag name="KSO_WM_UNIT_PRESET_TEXT_INDEX" val="4"/>
  <p:tag name="KSO_WM_UNIT_TEXT_FILL_FORE_SCHEMECOLOR_INDEX" val="13"/>
  <p:tag name="KSO_WM_UNIT_TEXT_FILL_TYPE" val="1"/>
  <p:tag name="KSO_WM_UNIT_USESOURCEFORMAT_APPLY" val="0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NO_TAGS_SHAPE_FLAG" val="1"/>
</p:tagLst>
</file>

<file path=ppt/tags/tag91.xml><?xml version="1.0" encoding="utf-8"?>
<p:tagLst xmlns:p="http://schemas.openxmlformats.org/presentationml/2006/main">
  <p:tag name="KSO_WM_SLIDE_ID" val="custom20187308_2"/>
  <p:tag name="KSO_WM_SLIDE_TYPE" val="contents"/>
  <p:tag name="KSO_WM_SLIDE_SUBTYPE" val="diag"/>
  <p:tag name="KSO_WM_SLIDE_ITEM_CNT" val="4"/>
  <p:tag name="KSO_WM_SLIDE_INDEX" val="2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b_l"/>
  <p:tag name="KSO_WM_SLIDE_LAYOUT_CNT" val="1_1_1"/>
</p:tagLst>
</file>

<file path=ppt/tags/tag92.xml><?xml version="1.0" encoding="utf-8"?>
<p:tagLst xmlns:p="http://schemas.openxmlformats.org/presentationml/2006/main">
  <p:tag name="KSO_WM_UNIT_PRESET_TEXT" val="01"/>
  <p:tag name="KSO_WM_UNIT_VALUE" val="1"/>
  <p:tag name="KSO_WM_UNIT_HIGHLIGHT" val="0"/>
  <p:tag name="KSO_WM_UNIT_COMPATIBLE" val="0"/>
  <p:tag name="KSO_WM_UNIT_DIAGRAM_ISNUMVISUAL" val="0"/>
  <p:tag name="KSO_WM_UNIT_DIAGRAM_ISREFERUNIT" val="0"/>
  <p:tag name="KSO_WM_UNIT_TYPE" val="e"/>
  <p:tag name="KSO_WM_UNIT_INDEX" val="1"/>
  <p:tag name="KSO_WM_UNIT_ID" val="custom20187308_3*e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ISCONTENTSTITLE" val="0"/>
  <p:tag name="KSO_WM_UNIT_PRESET_TEXT" val="LOREM IPSUM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3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ISCONTENTSTITLE" val="0"/>
  <p:tag name="KSO_WM_UNIT_PRESET_TEXT" val="Lorem ipsum dolor sit amet, consectetur adipisicing elit."/>
  <p:tag name="KSO_WM_UNIT_VALUE" val="62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3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NO_TAGS_SHAPE_FLAG" val="1"/>
</p:tagLst>
</file>

<file path=ppt/tags/tag96.xml><?xml version="1.0" encoding="utf-8"?>
<p:tagLst xmlns:p="http://schemas.openxmlformats.org/presentationml/2006/main">
  <p:tag name="KSO_WM_NO_TAGS_SHAPE_FLAG" val="1"/>
</p:tagLst>
</file>

<file path=ppt/tags/tag97.xml><?xml version="1.0" encoding="utf-8"?>
<p:tagLst xmlns:p="http://schemas.openxmlformats.org/presentationml/2006/main">
  <p:tag name="KSO_WM_SLIDE_ID" val="custom20187308_3"/>
  <p:tag name="KSO_WM_SLIDE_TYPE" val="sectionTitle"/>
  <p:tag name="KSO_WM_SLIDE_SUBTYPE" val="pureTxt"/>
  <p:tag name="KSO_WM_SLIDE_ITEM_CNT" val="0"/>
  <p:tag name="KSO_WM_SLIDE_INDEX" val="3"/>
  <p:tag name="KSO_WM_TAG_VERSION" val="1.0"/>
  <p:tag name="KSO_WM_BEAUTIFY_FLAG" val="#wm#"/>
  <p:tag name="KSO_WM_TEMPLATE_CATEGORY" val="custom"/>
  <p:tag name="KSO_WM_TEMPLATE_INDEX" val="20187308"/>
  <p:tag name="KSO_WM_SLIDE_LAYOUT" val="a_b_e"/>
  <p:tag name="KSO_WM_SLIDE_LAYOUT_CNT" val="1_1_1"/>
</p:tagLst>
</file>

<file path=ppt/tags/tag98.xml><?xml version="1.0" encoding="utf-8"?>
<p:tagLst xmlns:p="http://schemas.openxmlformats.org/presentationml/2006/main">
  <p:tag name="KSO_WM_UNIT_ISCONTENTSTITLE" val="0"/>
  <p:tag name="KSO_WM_UNIT_PRESET_TEXT" val="Title only layout here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a"/>
  <p:tag name="KSO_WM_UNIT_INDEX" val="1"/>
  <p:tag name="KSO_WM_UNIT_ID" val="custom20187308_6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99.xml><?xml version="1.0" encoding="utf-8"?>
<p:tagLst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1_1"/>
  <p:tag name="KSO_WM_UNIT_ID" val="custom20187308_6*l_h_a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624</Words>
  <Application>WPS 演示</Application>
  <PresentationFormat>宽屏</PresentationFormat>
  <Paragraphs>243</Paragraphs>
  <Slides>19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Arial Unicode MS</vt:lpstr>
      <vt:lpstr>等线</vt:lpstr>
      <vt:lpstr>华文彩云</vt:lpstr>
      <vt:lpstr>黑体</vt:lpstr>
      <vt:lpstr>华文行楷</vt:lpstr>
      <vt:lpstr>字体管家润行</vt:lpstr>
      <vt:lpstr>十全十美体</vt:lpstr>
      <vt:lpstr>Calibri</vt:lpstr>
      <vt:lpstr>Office 主题​​</vt:lpstr>
      <vt:lpstr>1_Office 主题​​</vt:lpstr>
      <vt:lpstr>请输入标题</vt:lpstr>
      <vt:lpstr>PowerPoint 演示文稿</vt:lpstr>
      <vt:lpstr>请输入标题</vt:lpstr>
      <vt:lpstr>PowerPoint 演示文稿</vt:lpstr>
      <vt:lpstr>PowerPoint 演示文稿</vt:lpstr>
      <vt:lpstr>PowerPoint 演示文稿</vt:lpstr>
      <vt:lpstr>请输入标题</vt:lpstr>
      <vt:lpstr>PowerPoint 演示文稿</vt:lpstr>
      <vt:lpstr>PowerPoint 演示文稿</vt:lpstr>
      <vt:lpstr>PowerPoint 演示文稿</vt:lpstr>
      <vt:lpstr>请输入标题</vt:lpstr>
      <vt:lpstr>PowerPoint 演示文稿</vt:lpstr>
      <vt:lpstr>PowerPoint 演示文稿</vt:lpstr>
      <vt:lpstr>PowerPoint 演示文稿</vt:lpstr>
      <vt:lpstr>请输入标题</vt:lpstr>
      <vt:lpstr>PowerPoint 演示文稿</vt:lpstr>
      <vt:lpstr>PowerPoint 演示文稿</vt:lpstr>
      <vt:lpstr>PowerPoint 演示文稿</vt:lpstr>
      <vt:lpstr>谢谢观看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Past</cp:lastModifiedBy>
  <cp:revision>397</cp:revision>
  <dcterms:created xsi:type="dcterms:W3CDTF">2017-08-03T09:01:00Z</dcterms:created>
  <dcterms:modified xsi:type="dcterms:W3CDTF">2019-01-21T08:20:15Z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