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9" r:id="rId3"/>
    <p:sldId id="284" r:id="rId4"/>
    <p:sldId id="289" r:id="rId5"/>
    <p:sldId id="285" r:id="rId6"/>
    <p:sldId id="300" r:id="rId7"/>
    <p:sldId id="286" r:id="rId8"/>
    <p:sldId id="301" r:id="rId9"/>
    <p:sldId id="287" r:id="rId10"/>
    <p:sldId id="302" r:id="rId11"/>
    <p:sldId id="288" r:id="rId12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4631"/>
    <a:srgbClr val="B2B2B3"/>
    <a:srgbClr val="1B4367"/>
    <a:srgbClr val="1D4865"/>
    <a:srgbClr val="1D4971"/>
    <a:srgbClr val="51B3CD"/>
    <a:srgbClr val="83C2DB"/>
    <a:srgbClr val="2980B4"/>
    <a:srgbClr val="4287C6"/>
    <a:srgbClr val="2780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66" d="100"/>
          <a:sy n="66" d="100"/>
        </p:scale>
        <p:origin x="1212" y="31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7190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4971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906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7992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83792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2868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90507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4622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4433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5848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0823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717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13238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3"/>
            <a:ext cx="7886700" cy="435887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7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7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0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400"/>
            </a:lvl4pPr>
            <a:lvl5pPr marL="1371600" indent="0">
              <a:buNone/>
              <a:defRPr sz="1400"/>
            </a:lvl5pPr>
            <a:lvl6pPr marL="1714500" indent="0">
              <a:buNone/>
              <a:defRPr sz="1400"/>
            </a:lvl6pPr>
            <a:lvl7pPr marL="2057400" indent="0">
              <a:buNone/>
              <a:defRPr sz="1400"/>
            </a:lvl7pPr>
            <a:lvl8pPr marL="2400300" indent="0">
              <a:buNone/>
              <a:defRPr sz="1400"/>
            </a:lvl8pPr>
            <a:lvl9pPr marL="27432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0" y="1999034"/>
            <a:ext cx="3655181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400"/>
            </a:lvl4pPr>
            <a:lvl5pPr marL="1371600" indent="0">
              <a:buNone/>
              <a:defRPr sz="1400"/>
            </a:lvl5pPr>
            <a:lvl6pPr marL="1714500" indent="0">
              <a:buNone/>
              <a:defRPr sz="1400"/>
            </a:lvl6pPr>
            <a:lvl7pPr marL="2057400" indent="0">
              <a:buNone/>
              <a:defRPr sz="1400"/>
            </a:lvl7pPr>
            <a:lvl8pPr marL="2400300" indent="0">
              <a:buNone/>
              <a:defRPr sz="1400"/>
            </a:lvl8pPr>
            <a:lvl9pPr marL="27432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0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400"/>
            </a:lvl2pPr>
            <a:lvl3pPr marL="685800" indent="0">
              <a:buNone/>
              <a:defRPr sz="1200"/>
            </a:lvl3pPr>
            <a:lvl4pPr marL="1028700" indent="0">
              <a:buNone/>
              <a:defRPr sz="1100"/>
            </a:lvl4pPr>
            <a:lvl5pPr marL="1371600" indent="0">
              <a:buNone/>
              <a:defRPr sz="1100"/>
            </a:lvl5pPr>
            <a:lvl6pPr marL="1714500" indent="0">
              <a:buNone/>
              <a:defRPr sz="1100"/>
            </a:lvl6pPr>
            <a:lvl7pPr marL="2057400" indent="0">
              <a:buNone/>
              <a:defRPr sz="1100"/>
            </a:lvl7pPr>
            <a:lvl8pPr marL="2400300" indent="0">
              <a:buNone/>
              <a:defRPr sz="1100"/>
            </a:lvl8pPr>
            <a:lvl9pPr marL="2743200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3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3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576866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946245"/>
            <a:ext cx="7886700" cy="3686477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50000"/>
        </a:lnSpc>
        <a:spcBef>
          <a:spcPts val="750"/>
        </a:spcBef>
        <a:buFont typeface="Arial" pitchFamily="34" charset="0"/>
        <a:buChar char="•"/>
        <a:defRPr sz="2100"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514350" indent="-171450" algn="l" defTabSz="685800" rtl="0" eaLnBrk="1" latinLnBrk="0" hangingPunct="1">
        <a:lnSpc>
          <a:spcPct val="150000"/>
        </a:lnSpc>
        <a:spcBef>
          <a:spcPts val="375"/>
        </a:spcBef>
        <a:buFont typeface="Arial" pitchFamily="34" charset="0"/>
        <a:buChar char="•"/>
        <a:defRPr sz="1800"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857250" indent="-171450" algn="l" defTabSz="685800" rtl="0" eaLnBrk="1" latinLnBrk="0" hangingPunct="1">
        <a:lnSpc>
          <a:spcPct val="150000"/>
        </a:lnSpc>
        <a:spcBef>
          <a:spcPts val="375"/>
        </a:spcBef>
        <a:buFont typeface="Arial" pitchFamily="34" charset="0"/>
        <a:buChar char="•"/>
        <a:defRPr sz="1500"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200150" indent="-171450" algn="l" defTabSz="685800" rtl="0" eaLnBrk="1" latinLnBrk="0" hangingPunct="1">
        <a:lnSpc>
          <a:spcPct val="150000"/>
        </a:lnSpc>
        <a:spcBef>
          <a:spcPts val="375"/>
        </a:spcBef>
        <a:buFont typeface="Arial" pitchFamily="34" charset="0"/>
        <a:buChar char="•"/>
        <a:defRPr sz="1400"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1543050" indent="-171450" algn="l" defTabSz="685800" rtl="0" eaLnBrk="1" latinLnBrk="0" hangingPunct="1">
        <a:lnSpc>
          <a:spcPct val="150000"/>
        </a:lnSpc>
        <a:spcBef>
          <a:spcPts val="375"/>
        </a:spcBef>
        <a:buFont typeface="Arial" pitchFamily="34" charset="0"/>
        <a:buChar char="•"/>
        <a:defRPr sz="1400"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235462" y="1604410"/>
            <a:ext cx="4300297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200" b="1" dirty="0" smtClean="0">
                <a:solidFill>
                  <a:srgbClr val="1B4367"/>
                </a:solidFill>
                <a:cs typeface="+mn-ea"/>
                <a:sym typeface="+mn-lt"/>
              </a:rPr>
              <a:t>课程名称</a:t>
            </a:r>
            <a:endParaRPr lang="zh-CN" altLang="en-US" sz="4200" b="1" dirty="0">
              <a:solidFill>
                <a:srgbClr val="1B4367"/>
              </a:solidFill>
              <a:cs typeface="+mn-ea"/>
              <a:sym typeface="+mn-lt"/>
            </a:endParaRPr>
          </a:p>
        </p:txBody>
      </p:sp>
      <p:sp>
        <p:nvSpPr>
          <p:cNvPr id="3075" name="文本框 3074"/>
          <p:cNvSpPr txBox="1"/>
          <p:nvPr/>
        </p:nvSpPr>
        <p:spPr>
          <a:xfrm>
            <a:off x="4039768" y="2674272"/>
            <a:ext cx="3461808" cy="438582"/>
          </a:xfrm>
          <a:prstGeom prst="rect">
            <a:avLst/>
          </a:prstGeom>
          <a:noFill/>
          <a:ln w="9525">
            <a:noFill/>
            <a:miter/>
          </a:ln>
          <a:effectLst/>
        </p:spPr>
        <p:txBody>
          <a:bodyPr vert="horz" wrap="square" lIns="68580" tIns="34290" rIns="68580" bIns="34290" anchor="t">
            <a:spAutoFit/>
          </a:bodyPr>
          <a:lstStyle/>
          <a:p>
            <a:pPr lvl="0" eaLnBrk="0" hangingPunct="0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第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X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讲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:XXXXX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1" name="TextBox 120"/>
          <p:cNvSpPr txBox="1"/>
          <p:nvPr/>
        </p:nvSpPr>
        <p:spPr>
          <a:xfrm>
            <a:off x="3530102" y="2343898"/>
            <a:ext cx="3336584" cy="306467"/>
          </a:xfrm>
          <a:prstGeom prst="roundRect">
            <a:avLst/>
          </a:prstGeom>
          <a:solidFill>
            <a:srgbClr val="1B4367"/>
          </a:solidFill>
        </p:spPr>
        <p:txBody>
          <a:bodyPr wrap="square" rtlCol="0">
            <a:spAutoFit/>
          </a:bodyPr>
          <a:lstStyle/>
          <a:p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8C0DD49-C372-44A2-9E5E-2319CDB77EE1}"/>
              </a:ext>
            </a:extLst>
          </p:cNvPr>
          <p:cNvSpPr txBox="1"/>
          <p:nvPr/>
        </p:nvSpPr>
        <p:spPr>
          <a:xfrm>
            <a:off x="2841096" y="4625491"/>
            <a:ext cx="3461808" cy="377026"/>
          </a:xfrm>
          <a:prstGeom prst="rect">
            <a:avLst/>
          </a:prstGeom>
          <a:noFill/>
          <a:ln w="9525">
            <a:noFill/>
            <a:miter/>
          </a:ln>
          <a:effectLst/>
        </p:spPr>
        <p:txBody>
          <a:bodyPr vert="horz" wrap="square" lIns="68580" tIns="34290" rIns="68580" bIns="34290" anchor="t">
            <a:spAutoFit/>
          </a:bodyPr>
          <a:lstStyle/>
          <a:p>
            <a:pPr lvl="0" eaLnBrk="0" hangingPunct="0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授课老师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:XXXXX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445789E-59FD-41FE-9A4D-11E0415A2538}"/>
              </a:ext>
            </a:extLst>
          </p:cNvPr>
          <p:cNvSpPr txBox="1"/>
          <p:nvPr/>
        </p:nvSpPr>
        <p:spPr>
          <a:xfrm>
            <a:off x="5682192" y="4625491"/>
            <a:ext cx="3461808" cy="377026"/>
          </a:xfrm>
          <a:prstGeom prst="rect">
            <a:avLst/>
          </a:prstGeom>
          <a:noFill/>
          <a:ln w="9525">
            <a:noFill/>
            <a:miter/>
          </a:ln>
          <a:effectLst/>
        </p:spPr>
        <p:txBody>
          <a:bodyPr vert="horz" wrap="square" lIns="68580" tIns="34290" rIns="68580" bIns="34290" anchor="t">
            <a:spAutoFit/>
          </a:bodyPr>
          <a:lstStyle/>
          <a:p>
            <a:pPr lvl="0" eaLnBrk="0" hangingPunct="0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联系方式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:XXXXX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5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65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50"/>
                            </p:stCondLst>
                            <p:childTnLst>
                              <p:par>
                                <p:cTn id="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3075" grpId="0"/>
      <p:bldP spid="121" grpId="0" animBg="1"/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5"/>
          <p:cNvSpPr txBox="1"/>
          <p:nvPr/>
        </p:nvSpPr>
        <p:spPr>
          <a:xfrm>
            <a:off x="1470392" y="34169"/>
            <a:ext cx="7200583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1B4367"/>
                </a:solidFill>
                <a:cs typeface="+mn-ea"/>
                <a:sym typeface="+mn-lt"/>
              </a:rPr>
              <a:t>单击添加标题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8255744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365B698D-AD72-4CA0-A5A4-111EF74E097D}"/>
              </a:ext>
            </a:extLst>
          </p:cNvPr>
          <p:cNvSpPr txBox="1">
            <a:spLocks/>
          </p:cNvSpPr>
          <p:nvPr/>
        </p:nvSpPr>
        <p:spPr>
          <a:xfrm>
            <a:off x="709386" y="906016"/>
            <a:ext cx="7961589" cy="3718070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正文部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分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6206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2374137" y="1884748"/>
            <a:ext cx="4272439" cy="108491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defRPr/>
            </a:pPr>
            <a:r>
              <a:rPr lang="en-US" altLang="zh-CN" sz="6600" b="1" dirty="0">
                <a:solidFill>
                  <a:srgbClr val="1B4367"/>
                </a:solidFill>
                <a:cs typeface="+mn-ea"/>
                <a:sym typeface="+mn-lt"/>
              </a:rPr>
              <a:t>THANKS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226076" y="1504684"/>
            <a:ext cx="3838105" cy="578882"/>
          </a:xfrm>
          <a:prstGeom prst="roundRect">
            <a:avLst/>
          </a:prstGeom>
          <a:solidFill>
            <a:srgbClr val="1B4367"/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输入您想要的内容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3324918" y="1495188"/>
            <a:ext cx="715396" cy="588378"/>
            <a:chOff x="3476340" y="1488346"/>
            <a:chExt cx="715396" cy="588378"/>
          </a:xfrm>
        </p:grpSpPr>
        <p:sp>
          <p:nvSpPr>
            <p:cNvPr id="25" name="椭圆 24"/>
            <p:cNvSpPr/>
            <p:nvPr/>
          </p:nvSpPr>
          <p:spPr>
            <a:xfrm>
              <a:off x="3539849" y="1488346"/>
              <a:ext cx="588379" cy="588378"/>
            </a:xfrm>
            <a:prstGeom prst="ellipse">
              <a:avLst/>
            </a:prstGeom>
            <a:solidFill>
              <a:srgbClr val="1B436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文本框 17"/>
            <p:cNvSpPr txBox="1"/>
            <p:nvPr/>
          </p:nvSpPr>
          <p:spPr>
            <a:xfrm>
              <a:off x="3476340" y="1521700"/>
              <a:ext cx="7153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28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en-US" altLang="zh-CN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1211764" y="2132276"/>
            <a:ext cx="2147298" cy="76944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4400" b="1" spc="-225" dirty="0">
                <a:solidFill>
                  <a:srgbClr val="1B4367"/>
                </a:solidFill>
                <a:cs typeface="+mn-ea"/>
                <a:sym typeface="+mn-lt"/>
              </a:rPr>
              <a:t>目 录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11764" y="2763474"/>
            <a:ext cx="2113154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400" b="1" dirty="0">
                <a:solidFill>
                  <a:srgbClr val="1B4367"/>
                </a:solidFill>
                <a:cs typeface="+mn-ea"/>
                <a:sym typeface="+mn-lt"/>
              </a:rPr>
              <a:t>CONTENTS</a:t>
            </a:r>
          </a:p>
        </p:txBody>
      </p:sp>
      <p:sp>
        <p:nvSpPr>
          <p:cNvPr id="79" name="文本框 10"/>
          <p:cNvSpPr txBox="1"/>
          <p:nvPr/>
        </p:nvSpPr>
        <p:spPr>
          <a:xfrm>
            <a:off x="4226076" y="2222228"/>
            <a:ext cx="3838105" cy="578882"/>
          </a:xfrm>
          <a:prstGeom prst="roundRect">
            <a:avLst/>
          </a:prstGeom>
          <a:solidFill>
            <a:srgbClr val="1B4367"/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输入您想要的内容</a:t>
            </a:r>
          </a:p>
        </p:txBody>
      </p:sp>
      <p:sp>
        <p:nvSpPr>
          <p:cNvPr id="83" name="文本框 10"/>
          <p:cNvSpPr txBox="1"/>
          <p:nvPr/>
        </p:nvSpPr>
        <p:spPr>
          <a:xfrm>
            <a:off x="4226076" y="2939772"/>
            <a:ext cx="3838105" cy="578882"/>
          </a:xfrm>
          <a:prstGeom prst="roundRect">
            <a:avLst/>
          </a:prstGeom>
          <a:solidFill>
            <a:srgbClr val="1B4367"/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输入您想要的内容</a:t>
            </a:r>
          </a:p>
        </p:txBody>
      </p:sp>
      <p:sp>
        <p:nvSpPr>
          <p:cNvPr id="87" name="文本框 10"/>
          <p:cNvSpPr txBox="1"/>
          <p:nvPr/>
        </p:nvSpPr>
        <p:spPr>
          <a:xfrm>
            <a:off x="4226076" y="3657316"/>
            <a:ext cx="3838105" cy="578882"/>
          </a:xfrm>
          <a:prstGeom prst="roundRect">
            <a:avLst/>
          </a:prstGeom>
          <a:solidFill>
            <a:srgbClr val="1B4367"/>
          </a:solidFill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cs typeface="+mn-ea"/>
                <a:sym typeface="+mn-lt"/>
              </a:rPr>
              <a:t>输入您想要的内容</a:t>
            </a:r>
          </a:p>
        </p:txBody>
      </p:sp>
      <p:sp>
        <p:nvSpPr>
          <p:cNvPr id="4" name="燕尾形 3"/>
          <p:cNvSpPr/>
          <p:nvPr/>
        </p:nvSpPr>
        <p:spPr>
          <a:xfrm>
            <a:off x="2653266" y="2295269"/>
            <a:ext cx="256853" cy="448435"/>
          </a:xfrm>
          <a:prstGeom prst="chevron">
            <a:avLst/>
          </a:prstGeom>
          <a:solidFill>
            <a:srgbClr val="1B43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CFEA4A75-AC77-46A4-B5FE-B3E96CA57E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43200" cy="1031379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3324918" y="2239344"/>
            <a:ext cx="715396" cy="588378"/>
            <a:chOff x="3476340" y="1488346"/>
            <a:chExt cx="715396" cy="588378"/>
          </a:xfrm>
        </p:grpSpPr>
        <p:sp>
          <p:nvSpPr>
            <p:cNvPr id="32" name="椭圆 31"/>
            <p:cNvSpPr/>
            <p:nvPr/>
          </p:nvSpPr>
          <p:spPr>
            <a:xfrm>
              <a:off x="3539849" y="1488346"/>
              <a:ext cx="588379" cy="588378"/>
            </a:xfrm>
            <a:prstGeom prst="ellipse">
              <a:avLst/>
            </a:prstGeom>
            <a:solidFill>
              <a:srgbClr val="1B436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4" name="文本框 17"/>
            <p:cNvSpPr txBox="1"/>
            <p:nvPr/>
          </p:nvSpPr>
          <p:spPr>
            <a:xfrm>
              <a:off x="3476340" y="1521700"/>
              <a:ext cx="7153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2800" dirty="0" smtClean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en-US" altLang="zh-CN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324918" y="2908559"/>
            <a:ext cx="715396" cy="588378"/>
            <a:chOff x="3476340" y="1488346"/>
            <a:chExt cx="715396" cy="588378"/>
          </a:xfrm>
        </p:grpSpPr>
        <p:sp>
          <p:nvSpPr>
            <p:cNvPr id="36" name="椭圆 35"/>
            <p:cNvSpPr/>
            <p:nvPr/>
          </p:nvSpPr>
          <p:spPr>
            <a:xfrm>
              <a:off x="3539849" y="1488346"/>
              <a:ext cx="588379" cy="588378"/>
            </a:xfrm>
            <a:prstGeom prst="ellipse">
              <a:avLst/>
            </a:prstGeom>
            <a:solidFill>
              <a:srgbClr val="1B436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文本框 17"/>
            <p:cNvSpPr txBox="1"/>
            <p:nvPr/>
          </p:nvSpPr>
          <p:spPr>
            <a:xfrm>
              <a:off x="3476340" y="1521700"/>
              <a:ext cx="7153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2800" dirty="0" smtClean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en-US" altLang="zh-CN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324918" y="3712680"/>
            <a:ext cx="715396" cy="588378"/>
            <a:chOff x="3476340" y="1488346"/>
            <a:chExt cx="715396" cy="588378"/>
          </a:xfrm>
        </p:grpSpPr>
        <p:sp>
          <p:nvSpPr>
            <p:cNvPr id="39" name="椭圆 38"/>
            <p:cNvSpPr/>
            <p:nvPr/>
          </p:nvSpPr>
          <p:spPr>
            <a:xfrm>
              <a:off x="3539849" y="1488346"/>
              <a:ext cx="588379" cy="588378"/>
            </a:xfrm>
            <a:prstGeom prst="ellipse">
              <a:avLst/>
            </a:prstGeom>
            <a:solidFill>
              <a:srgbClr val="1B4367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0" name="文本框 17"/>
            <p:cNvSpPr txBox="1"/>
            <p:nvPr/>
          </p:nvSpPr>
          <p:spPr>
            <a:xfrm>
              <a:off x="3476340" y="1521700"/>
              <a:ext cx="71539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en-US" altLang="zh-CN" sz="2800" dirty="0" smtClean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en-US" altLang="zh-CN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3" grpId="0"/>
      <p:bldP spid="3" grpId="0"/>
      <p:bldP spid="79" grpId="0" animBg="1"/>
      <p:bldP spid="83" grpId="0" animBg="1"/>
      <p:bldP spid="87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819635" y="1089058"/>
            <a:ext cx="1500028" cy="1500028"/>
          </a:xfrm>
          <a:prstGeom prst="ellipse">
            <a:avLst/>
          </a:prstGeom>
          <a:solidFill>
            <a:srgbClr val="1B43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483768" y="2709756"/>
            <a:ext cx="4171762" cy="5924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400" b="1" dirty="0">
                <a:solidFill>
                  <a:srgbClr val="1B4367"/>
                </a:solidFill>
                <a:cs typeface="+mn-ea"/>
                <a:sym typeface="+mn-lt"/>
              </a:rPr>
              <a:t>输入您想要的内容</a:t>
            </a:r>
          </a:p>
        </p:txBody>
      </p:sp>
      <p:sp>
        <p:nvSpPr>
          <p:cNvPr id="95" name="文本框 11"/>
          <p:cNvSpPr txBox="1"/>
          <p:nvPr/>
        </p:nvSpPr>
        <p:spPr>
          <a:xfrm>
            <a:off x="3713476" y="1575042"/>
            <a:ext cx="1732894" cy="81573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54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54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ts val="3000"/>
              </a:lnSpc>
            </a:pP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PART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6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/>
      <p:bldP spid="9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5"/>
          <p:cNvSpPr txBox="1"/>
          <p:nvPr/>
        </p:nvSpPr>
        <p:spPr>
          <a:xfrm>
            <a:off x="1470392" y="34169"/>
            <a:ext cx="7200583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1B4367"/>
                </a:solidFill>
                <a:cs typeface="+mn-ea"/>
                <a:sym typeface="+mn-lt"/>
              </a:rPr>
              <a:t>单击添加标题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8255744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365B698D-AD72-4CA0-A5A4-111EF74E097D}"/>
              </a:ext>
            </a:extLst>
          </p:cNvPr>
          <p:cNvSpPr txBox="1">
            <a:spLocks/>
          </p:cNvSpPr>
          <p:nvPr/>
        </p:nvSpPr>
        <p:spPr>
          <a:xfrm>
            <a:off x="709386" y="906016"/>
            <a:ext cx="7961589" cy="3718070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正文部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分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0087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椭圆 101"/>
          <p:cNvSpPr/>
          <p:nvPr/>
        </p:nvSpPr>
        <p:spPr>
          <a:xfrm>
            <a:off x="3819635" y="1089058"/>
            <a:ext cx="1500028" cy="1500028"/>
          </a:xfrm>
          <a:prstGeom prst="ellipse">
            <a:avLst/>
          </a:prstGeom>
          <a:solidFill>
            <a:srgbClr val="1B43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文本框 11"/>
          <p:cNvSpPr txBox="1"/>
          <p:nvPr/>
        </p:nvSpPr>
        <p:spPr>
          <a:xfrm>
            <a:off x="2483768" y="2709756"/>
            <a:ext cx="4171762" cy="5924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400" b="1" dirty="0">
                <a:solidFill>
                  <a:srgbClr val="1B4367"/>
                </a:solidFill>
                <a:cs typeface="+mn-ea"/>
                <a:sym typeface="+mn-lt"/>
              </a:rPr>
              <a:t>输入您想要的内容</a:t>
            </a:r>
          </a:p>
        </p:txBody>
      </p:sp>
      <p:sp>
        <p:nvSpPr>
          <p:cNvPr id="105" name="文本框 11"/>
          <p:cNvSpPr txBox="1"/>
          <p:nvPr/>
        </p:nvSpPr>
        <p:spPr>
          <a:xfrm>
            <a:off x="3713476" y="1575042"/>
            <a:ext cx="1732894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54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54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ts val="3000"/>
              </a:lnSpc>
            </a:pP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PART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6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 animBg="1"/>
      <p:bldP spid="103" grpId="0"/>
      <p:bldP spid="10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5"/>
          <p:cNvSpPr txBox="1"/>
          <p:nvPr/>
        </p:nvSpPr>
        <p:spPr>
          <a:xfrm>
            <a:off x="1470392" y="34169"/>
            <a:ext cx="7200583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1B4367"/>
                </a:solidFill>
                <a:cs typeface="+mn-ea"/>
                <a:sym typeface="+mn-lt"/>
              </a:rPr>
              <a:t>单击添加标题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8255744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365B698D-AD72-4CA0-A5A4-111EF74E097D}"/>
              </a:ext>
            </a:extLst>
          </p:cNvPr>
          <p:cNvSpPr txBox="1">
            <a:spLocks/>
          </p:cNvSpPr>
          <p:nvPr/>
        </p:nvSpPr>
        <p:spPr>
          <a:xfrm>
            <a:off x="709386" y="906016"/>
            <a:ext cx="7961589" cy="3718070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正文部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分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65467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椭圆 99"/>
          <p:cNvSpPr/>
          <p:nvPr/>
        </p:nvSpPr>
        <p:spPr>
          <a:xfrm>
            <a:off x="3819635" y="1089058"/>
            <a:ext cx="1500028" cy="1500028"/>
          </a:xfrm>
          <a:prstGeom prst="ellipse">
            <a:avLst/>
          </a:prstGeom>
          <a:solidFill>
            <a:srgbClr val="1B43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文本框 11"/>
          <p:cNvSpPr txBox="1"/>
          <p:nvPr/>
        </p:nvSpPr>
        <p:spPr>
          <a:xfrm>
            <a:off x="2483768" y="2709756"/>
            <a:ext cx="4171762" cy="5924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400" b="1" dirty="0">
                <a:solidFill>
                  <a:srgbClr val="1B4367"/>
                </a:solidFill>
                <a:cs typeface="+mn-ea"/>
                <a:sym typeface="+mn-lt"/>
              </a:rPr>
              <a:t>输入您想要的内容</a:t>
            </a:r>
          </a:p>
        </p:txBody>
      </p:sp>
      <p:sp>
        <p:nvSpPr>
          <p:cNvPr id="103" name="文本框 11"/>
          <p:cNvSpPr txBox="1"/>
          <p:nvPr/>
        </p:nvSpPr>
        <p:spPr>
          <a:xfrm>
            <a:off x="3713476" y="1575042"/>
            <a:ext cx="1732894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54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54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ts val="3000"/>
              </a:lnSpc>
            </a:pP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PART 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118463D6-71B0-4802-93C3-DBD5DE909D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43200" cy="103137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6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101" grpId="0"/>
      <p:bldP spid="10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5"/>
          <p:cNvSpPr txBox="1"/>
          <p:nvPr/>
        </p:nvSpPr>
        <p:spPr>
          <a:xfrm>
            <a:off x="1470392" y="34169"/>
            <a:ext cx="7200583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1B4367"/>
                </a:solidFill>
                <a:cs typeface="+mn-ea"/>
                <a:sym typeface="+mn-lt"/>
              </a:rPr>
              <a:t>单击添加标题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8255744" y="657417"/>
            <a:ext cx="480259" cy="0"/>
          </a:xfrm>
          <a:prstGeom prst="line">
            <a:avLst/>
          </a:prstGeom>
          <a:ln w="9525">
            <a:solidFill>
              <a:srgbClr val="1B4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365B698D-AD72-4CA0-A5A4-111EF74E097D}"/>
              </a:ext>
            </a:extLst>
          </p:cNvPr>
          <p:cNvSpPr txBox="1">
            <a:spLocks/>
          </p:cNvSpPr>
          <p:nvPr/>
        </p:nvSpPr>
        <p:spPr>
          <a:xfrm>
            <a:off x="709386" y="906016"/>
            <a:ext cx="7961589" cy="3718070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正文部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分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30913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椭圆 101"/>
          <p:cNvSpPr/>
          <p:nvPr/>
        </p:nvSpPr>
        <p:spPr>
          <a:xfrm>
            <a:off x="3819635" y="1089058"/>
            <a:ext cx="1500028" cy="1500028"/>
          </a:xfrm>
          <a:prstGeom prst="ellipse">
            <a:avLst/>
          </a:prstGeom>
          <a:solidFill>
            <a:srgbClr val="1B43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文本框 11"/>
          <p:cNvSpPr txBox="1"/>
          <p:nvPr/>
        </p:nvSpPr>
        <p:spPr>
          <a:xfrm>
            <a:off x="2483768" y="2709756"/>
            <a:ext cx="4171762" cy="5924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400" b="1" dirty="0">
                <a:solidFill>
                  <a:srgbClr val="1B4367"/>
                </a:solidFill>
                <a:cs typeface="+mn-ea"/>
                <a:sym typeface="+mn-lt"/>
              </a:rPr>
              <a:t>输入您想要的内容</a:t>
            </a:r>
          </a:p>
        </p:txBody>
      </p:sp>
      <p:sp>
        <p:nvSpPr>
          <p:cNvPr id="105" name="文本框 11"/>
          <p:cNvSpPr txBox="1"/>
          <p:nvPr/>
        </p:nvSpPr>
        <p:spPr>
          <a:xfrm>
            <a:off x="3713476" y="1575042"/>
            <a:ext cx="1732894" cy="83869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ts val="3000"/>
              </a:lnSpc>
            </a:pPr>
            <a:r>
              <a:rPr lang="en-US" altLang="zh-CN" sz="5400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5400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>
              <a:lnSpc>
                <a:spcPts val="3000"/>
              </a:lnSpc>
            </a:pP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PART 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D5DF9C9A-0906-4088-B018-E71F3E190B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43200" cy="103137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6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1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 animBg="1"/>
      <p:bldP spid="103" grpId="0"/>
      <p:bldP spid="10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1384</TotalTime>
  <Words>152</Words>
  <Application>Microsoft Office PowerPoint</Application>
  <PresentationFormat>全屏显示(16:9)</PresentationFormat>
  <Paragraphs>46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7" baseType="lpstr">
      <vt:lpstr>黑体</vt:lpstr>
      <vt:lpstr>宋体</vt:lpstr>
      <vt:lpstr>微软雅黑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/>
  <dc:description>http://www.ypppt.com/</dc:description>
  <cp:lastModifiedBy>Xu</cp:lastModifiedBy>
  <cp:revision>83</cp:revision>
  <dcterms:created xsi:type="dcterms:W3CDTF">2016-05-20T12:59:00Z</dcterms:created>
  <dcterms:modified xsi:type="dcterms:W3CDTF">2019-01-21T11:46:15Z</dcterms:modified>
  <cp:category/>
  <cp:contentStatus>ytfcells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2052-10.1.0.5745</vt:lpwstr>
  </property>
</Properties>
</file>