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heme/theme3.xml" ContentType="application/vnd.openxmlformats-officedocument.theme+xml"/>
  <Override PartName="/ppt/theme/theme4.xml" ContentType="application/vnd.openxmlformats-officedocument.theme+xml"/>
  <Override PartName="/ppt/tags/tag66.xml" ContentType="application/vnd.openxmlformats-officedocument.presentationml.tags+xml"/>
  <Override PartName="/ppt/notesSlides/notesSlide1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notesSlides/notesSlide2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3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4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5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notesSlides/notesSlide6.xml" ContentType="application/vnd.openxmlformats-officedocument.presentationml.notesSlide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notesSlides/notesSlide7.xml" ContentType="application/vnd.openxmlformats-officedocument.presentationml.notesSlide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notesSlides/notesSlide8.xml" ContentType="application/vnd.openxmlformats-officedocument.presentationml.notesSlide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notesSlides/notesSlide9.xml" ContentType="application/vnd.openxmlformats-officedocument.presentationml.notesSlide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notesSlides/notesSlide10.xml" ContentType="application/vnd.openxmlformats-officedocument.presentationml.notesSlide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notesSlides/notesSlide11.xml" ContentType="application/vnd.openxmlformats-officedocument.presentationml.notesSlide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notesSlides/notesSlide12.xml" ContentType="application/vnd.openxmlformats-officedocument.presentationml.notesSlide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notesSlides/notesSlide13.xml" ContentType="application/vnd.openxmlformats-officedocument.presentationml.notesSlide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notesSlides/notesSlide14.xml" ContentType="application/vnd.openxmlformats-officedocument.presentationml.notesSlide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notesSlides/notesSlide15.xml" ContentType="application/vnd.openxmlformats-officedocument.presentationml.notesSlide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notesSlides/notesSlide16.xml" ContentType="application/vnd.openxmlformats-officedocument.presentationml.notesSlide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notesSlides/notesSlide17.xml" ContentType="application/vnd.openxmlformats-officedocument.presentationml.notesSlide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2"/>
  </p:sldMasterIdLst>
  <p:notesMasterIdLst>
    <p:notesMasterId r:id="rId22"/>
  </p:notesMasterIdLst>
  <p:handoutMasterIdLst>
    <p:handoutMasterId r:id="rId23"/>
  </p:handoutMasterIdLst>
  <p:sldIdLst>
    <p:sldId id="256" r:id="rId3"/>
    <p:sldId id="258" r:id="rId4"/>
    <p:sldId id="281" r:id="rId5"/>
    <p:sldId id="257" r:id="rId6"/>
    <p:sldId id="269" r:id="rId7"/>
    <p:sldId id="276" r:id="rId8"/>
    <p:sldId id="259" r:id="rId9"/>
    <p:sldId id="270" r:id="rId10"/>
    <p:sldId id="300" r:id="rId11"/>
    <p:sldId id="271" r:id="rId12"/>
    <p:sldId id="282" r:id="rId13"/>
    <p:sldId id="272" r:id="rId14"/>
    <p:sldId id="299" r:id="rId15"/>
    <p:sldId id="273" r:id="rId16"/>
    <p:sldId id="283" r:id="rId17"/>
    <p:sldId id="274" r:id="rId18"/>
    <p:sldId id="298" r:id="rId19"/>
    <p:sldId id="275" r:id="rId20"/>
    <p:sldId id="266" r:id="rId21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0">
          <p15:clr>
            <a:srgbClr val="A4A3A4"/>
          </p15:clr>
        </p15:guide>
        <p15:guide id="2" pos="386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8CD0"/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63" d="100"/>
          <a:sy n="63" d="100"/>
        </p:scale>
        <p:origin x="835" y="24"/>
      </p:cViewPr>
      <p:guideLst>
        <p:guide orient="horz" pos="2220"/>
        <p:guide pos="3865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9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4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48.xml"/><Relationship Id="rId7" Type="http://schemas.openxmlformats.org/officeDocument/2006/relationships/tags" Target="../tags/tag52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57.xml"/><Relationship Id="rId4" Type="http://schemas.openxmlformats.org/officeDocument/2006/relationships/tags" Target="../tags/tag5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6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slideMaster" Target="../slideMasters/slideMaster2.xml"/><Relationship Id="rId4" Type="http://schemas.openxmlformats.org/officeDocument/2006/relationships/tags" Target="../tags/tag6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2019/1/21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直接连接符 7" hidden="1"/>
          <p:cNvCxnSpPr/>
          <p:nvPr>
            <p:custDataLst>
              <p:tags r:id="rId7"/>
            </p:custDataLst>
          </p:nvPr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2019/1/21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tags" Target="../tags/tag4.xml"/><Relationship Id="rId18" Type="http://schemas.openxmlformats.org/officeDocument/2006/relationships/tags" Target="../tags/tag9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17" Type="http://schemas.openxmlformats.org/officeDocument/2006/relationships/tags" Target="../tags/tag8.xml"/><Relationship Id="rId2" Type="http://schemas.openxmlformats.org/officeDocument/2006/relationships/slideLayout" Target="../slideLayouts/slideLayout12.xml"/><Relationship Id="rId16" Type="http://schemas.openxmlformats.org/officeDocument/2006/relationships/tags" Target="../tags/tag7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tags" Target="../tags/tag6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tags" Target="../tags/tag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2019/1/21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6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120.xml"/><Relationship Id="rId13" Type="http://schemas.openxmlformats.org/officeDocument/2006/relationships/image" Target="../media/image3.jpeg"/><Relationship Id="rId3" Type="http://schemas.openxmlformats.org/officeDocument/2006/relationships/tags" Target="../tags/tag115.xml"/><Relationship Id="rId7" Type="http://schemas.openxmlformats.org/officeDocument/2006/relationships/tags" Target="../tags/tag119.xml"/><Relationship Id="rId12" Type="http://schemas.openxmlformats.org/officeDocument/2006/relationships/notesSlide" Target="../notesSlides/notesSlide9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11" Type="http://schemas.openxmlformats.org/officeDocument/2006/relationships/slideLayout" Target="../slideLayouts/slideLayout17.xml"/><Relationship Id="rId5" Type="http://schemas.openxmlformats.org/officeDocument/2006/relationships/tags" Target="../tags/tag117.xml"/><Relationship Id="rId10" Type="http://schemas.openxmlformats.org/officeDocument/2006/relationships/tags" Target="../tags/tag122.xml"/><Relationship Id="rId4" Type="http://schemas.openxmlformats.org/officeDocument/2006/relationships/tags" Target="../tags/tag116.xml"/><Relationship Id="rId9" Type="http://schemas.openxmlformats.org/officeDocument/2006/relationships/tags" Target="../tags/tag12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image" Target="../media/image3.jpeg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notesSlide" Target="../notesSlides/notesSlide11.xml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slideLayout" Target="../slideLayouts/slideLayout17.xml"/><Relationship Id="rId5" Type="http://schemas.openxmlformats.org/officeDocument/2006/relationships/tags" Target="../tags/tag129.xml"/><Relationship Id="rId10" Type="http://schemas.openxmlformats.org/officeDocument/2006/relationships/tags" Target="../tags/tag134.xml"/><Relationship Id="rId4" Type="http://schemas.openxmlformats.org/officeDocument/2006/relationships/tags" Target="../tags/tag128.xml"/><Relationship Id="rId9" Type="http://schemas.openxmlformats.org/officeDocument/2006/relationships/tags" Target="../tags/tag13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137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10" Type="http://schemas.openxmlformats.org/officeDocument/2006/relationships/image" Target="../media/image6.jpeg"/><Relationship Id="rId4" Type="http://schemas.openxmlformats.org/officeDocument/2006/relationships/tags" Target="../tags/tag138.xml"/><Relationship Id="rId9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48.xml"/><Relationship Id="rId13" Type="http://schemas.openxmlformats.org/officeDocument/2006/relationships/image" Target="../media/image3.jpeg"/><Relationship Id="rId3" Type="http://schemas.openxmlformats.org/officeDocument/2006/relationships/tags" Target="../tags/tag143.xml"/><Relationship Id="rId7" Type="http://schemas.openxmlformats.org/officeDocument/2006/relationships/tags" Target="../tags/tag147.xml"/><Relationship Id="rId12" Type="http://schemas.openxmlformats.org/officeDocument/2006/relationships/notesSlide" Target="../notesSlides/notesSlide13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tags" Target="../tags/tag146.xml"/><Relationship Id="rId11" Type="http://schemas.openxmlformats.org/officeDocument/2006/relationships/slideLayout" Target="../slideLayouts/slideLayout17.xml"/><Relationship Id="rId5" Type="http://schemas.openxmlformats.org/officeDocument/2006/relationships/tags" Target="../tags/tag145.xml"/><Relationship Id="rId10" Type="http://schemas.openxmlformats.org/officeDocument/2006/relationships/tags" Target="../tags/tag150.xml"/><Relationship Id="rId4" Type="http://schemas.openxmlformats.org/officeDocument/2006/relationships/tags" Target="../tags/tag144.xml"/><Relationship Id="rId9" Type="http://schemas.openxmlformats.org/officeDocument/2006/relationships/tags" Target="../tags/tag14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60.xml"/><Relationship Id="rId13" Type="http://schemas.openxmlformats.org/officeDocument/2006/relationships/image" Target="../media/image3.jpeg"/><Relationship Id="rId3" Type="http://schemas.openxmlformats.org/officeDocument/2006/relationships/tags" Target="../tags/tag155.xml"/><Relationship Id="rId7" Type="http://schemas.openxmlformats.org/officeDocument/2006/relationships/tags" Target="../tags/tag159.xml"/><Relationship Id="rId12" Type="http://schemas.openxmlformats.org/officeDocument/2006/relationships/notesSlide" Target="../notesSlides/notesSlide15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11" Type="http://schemas.openxmlformats.org/officeDocument/2006/relationships/slideLayout" Target="../slideLayouts/slideLayout17.xml"/><Relationship Id="rId5" Type="http://schemas.openxmlformats.org/officeDocument/2006/relationships/tags" Target="../tags/tag157.xml"/><Relationship Id="rId10" Type="http://schemas.openxmlformats.org/officeDocument/2006/relationships/tags" Target="../tags/tag162.xml"/><Relationship Id="rId4" Type="http://schemas.openxmlformats.org/officeDocument/2006/relationships/tags" Target="../tags/tag156.xml"/><Relationship Id="rId9" Type="http://schemas.openxmlformats.org/officeDocument/2006/relationships/tags" Target="../tags/tag16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3" Type="http://schemas.openxmlformats.org/officeDocument/2006/relationships/tags" Target="../tags/tag165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164.xml"/><Relationship Id="rId1" Type="http://schemas.openxmlformats.org/officeDocument/2006/relationships/tags" Target="../tags/tag163.xml"/><Relationship Id="rId6" Type="http://schemas.openxmlformats.org/officeDocument/2006/relationships/tags" Target="../tags/tag168.xml"/><Relationship Id="rId5" Type="http://schemas.openxmlformats.org/officeDocument/2006/relationships/tags" Target="../tags/tag167.xml"/><Relationship Id="rId10" Type="http://schemas.openxmlformats.org/officeDocument/2006/relationships/image" Target="../media/image6.jpeg"/><Relationship Id="rId4" Type="http://schemas.openxmlformats.org/officeDocument/2006/relationships/tags" Target="../tags/tag166.xml"/><Relationship Id="rId9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176.xml"/><Relationship Id="rId13" Type="http://schemas.openxmlformats.org/officeDocument/2006/relationships/image" Target="../media/image3.jpeg"/><Relationship Id="rId3" Type="http://schemas.openxmlformats.org/officeDocument/2006/relationships/tags" Target="../tags/tag171.xml"/><Relationship Id="rId7" Type="http://schemas.openxmlformats.org/officeDocument/2006/relationships/tags" Target="../tags/tag175.xml"/><Relationship Id="rId12" Type="http://schemas.openxmlformats.org/officeDocument/2006/relationships/notesSlide" Target="../notesSlides/notesSlide17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tags" Target="../tags/tag174.xml"/><Relationship Id="rId11" Type="http://schemas.openxmlformats.org/officeDocument/2006/relationships/slideLayout" Target="../slideLayouts/slideLayout17.xml"/><Relationship Id="rId5" Type="http://schemas.openxmlformats.org/officeDocument/2006/relationships/tags" Target="../tags/tag173.xml"/><Relationship Id="rId10" Type="http://schemas.openxmlformats.org/officeDocument/2006/relationships/tags" Target="../tags/tag178.xml"/><Relationship Id="rId4" Type="http://schemas.openxmlformats.org/officeDocument/2006/relationships/tags" Target="../tags/tag172.xml"/><Relationship Id="rId9" Type="http://schemas.openxmlformats.org/officeDocument/2006/relationships/tags" Target="../tags/tag17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image" Target="../media/image5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13" Type="http://schemas.openxmlformats.org/officeDocument/2006/relationships/image" Target="../media/image3.jpeg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12" Type="http://schemas.openxmlformats.org/officeDocument/2006/relationships/notesSlide" Target="../notesSlides/notesSlide3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slideLayout" Target="../slideLayouts/slideLayout17.xml"/><Relationship Id="rId5" Type="http://schemas.openxmlformats.org/officeDocument/2006/relationships/tags" Target="../tags/tag73.xml"/><Relationship Id="rId10" Type="http://schemas.openxmlformats.org/officeDocument/2006/relationships/tags" Target="../tags/tag78.xml"/><Relationship Id="rId4" Type="http://schemas.openxmlformats.org/officeDocument/2006/relationships/tags" Target="../tags/tag72.xml"/><Relationship Id="rId9" Type="http://schemas.openxmlformats.org/officeDocument/2006/relationships/tags" Target="../tags/tag7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81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5" Type="http://schemas.openxmlformats.org/officeDocument/2006/relationships/tags" Target="../tags/tag83.xml"/><Relationship Id="rId10" Type="http://schemas.openxmlformats.org/officeDocument/2006/relationships/image" Target="../media/image6.jpeg"/><Relationship Id="rId4" Type="http://schemas.openxmlformats.org/officeDocument/2006/relationships/tags" Target="../tags/tag82.xml"/><Relationship Id="rId9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13" Type="http://schemas.openxmlformats.org/officeDocument/2006/relationships/image" Target="../media/image3.jpeg"/><Relationship Id="rId3" Type="http://schemas.openxmlformats.org/officeDocument/2006/relationships/tags" Target="../tags/tag87.xml"/><Relationship Id="rId7" Type="http://schemas.openxmlformats.org/officeDocument/2006/relationships/tags" Target="../tags/tag91.xml"/><Relationship Id="rId12" Type="http://schemas.openxmlformats.org/officeDocument/2006/relationships/notesSlide" Target="../notesSlides/notesSlide5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slideLayout" Target="../slideLayouts/slideLayout17.xml"/><Relationship Id="rId5" Type="http://schemas.openxmlformats.org/officeDocument/2006/relationships/tags" Target="../tags/tag89.xml"/><Relationship Id="rId10" Type="http://schemas.openxmlformats.org/officeDocument/2006/relationships/tags" Target="../tags/tag94.xml"/><Relationship Id="rId4" Type="http://schemas.openxmlformats.org/officeDocument/2006/relationships/tags" Target="../tags/tag88.xml"/><Relationship Id="rId9" Type="http://schemas.openxmlformats.org/officeDocument/2006/relationships/tags" Target="../tags/tag9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13" Type="http://schemas.openxmlformats.org/officeDocument/2006/relationships/image" Target="../media/image3.jpeg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12" Type="http://schemas.openxmlformats.org/officeDocument/2006/relationships/notesSlide" Target="../notesSlides/notesSlide7.xml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11" Type="http://schemas.openxmlformats.org/officeDocument/2006/relationships/slideLayout" Target="../slideLayouts/slideLayout17.xml"/><Relationship Id="rId5" Type="http://schemas.openxmlformats.org/officeDocument/2006/relationships/tags" Target="../tags/tag101.xml"/><Relationship Id="rId10" Type="http://schemas.openxmlformats.org/officeDocument/2006/relationships/tags" Target="../tags/tag106.xml"/><Relationship Id="rId4" Type="http://schemas.openxmlformats.org/officeDocument/2006/relationships/tags" Target="../tags/tag100.xml"/><Relationship Id="rId9" Type="http://schemas.openxmlformats.org/officeDocument/2006/relationships/tags" Target="../tags/tag10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109.xml"/><Relationship Id="rId7" Type="http://schemas.openxmlformats.org/officeDocument/2006/relationships/slideLayout" Target="../slideLayouts/slideLayout17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10" Type="http://schemas.openxmlformats.org/officeDocument/2006/relationships/image" Target="../media/image6.jpeg"/><Relationship Id="rId4" Type="http://schemas.openxmlformats.org/officeDocument/2006/relationships/tags" Target="../tags/tag110.xml"/><Relationship Id="rId9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0795" y="1729740"/>
            <a:ext cx="7298055" cy="338010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1270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</a:p>
        </p:txBody>
      </p:sp>
      <p:graphicFrame>
        <p:nvGraphicFramePr>
          <p:cNvPr id="9" name="表格 8"/>
          <p:cNvGraphicFramePr/>
          <p:nvPr/>
        </p:nvGraphicFramePr>
        <p:xfrm>
          <a:off x="11430" y="3175"/>
          <a:ext cx="12169775" cy="683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339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39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39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39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3395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708150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8150">
                <a:tc rowSpan="2" gridSpan="3"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solidFill>
                      <a:schemeClr val="accent1">
                        <a:lumMod val="75000"/>
                        <a:alpha val="32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08150">
                <a:tc gridSpan="3"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8150">
                <a:tc gridSpan="2"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" name="文本框 14"/>
          <p:cNvSpPr txBox="1"/>
          <p:nvPr/>
        </p:nvSpPr>
        <p:spPr>
          <a:xfrm>
            <a:off x="392834" y="2632710"/>
            <a:ext cx="57069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bg1"/>
                </a:solidFill>
                <a:latin typeface="+mj-ea"/>
                <a:ea typeface="+mj-ea"/>
              </a:rPr>
              <a:t>在此输</a:t>
            </a:r>
            <a:r>
              <a:rPr lang="zh-CN" altLang="en-US" sz="5400" b="1" dirty="0" smtClean="0">
                <a:solidFill>
                  <a:schemeClr val="bg1"/>
                </a:solidFill>
                <a:latin typeface="+mj-ea"/>
                <a:ea typeface="+mj-ea"/>
              </a:rPr>
              <a:t>入课程名称</a:t>
            </a:r>
            <a:endParaRPr lang="zh-CN" altLang="en-US" sz="5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4573851" y="1872644"/>
            <a:ext cx="916801" cy="9168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305371" y="3890674"/>
            <a:ext cx="916801" cy="9168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5305425" y="1788795"/>
            <a:ext cx="553085" cy="56070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839970" y="4390390"/>
            <a:ext cx="553085" cy="56070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09855" y="3841750"/>
            <a:ext cx="3508375" cy="1260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000" spc="100" dirty="0">
              <a:solidFill>
                <a:prstClr val="white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sz="2800" b="1" spc="1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授课老师：</a:t>
            </a:r>
          </a:p>
          <a:p>
            <a:r>
              <a:rPr lang="zh-CN" sz="2800" b="1" spc="1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</a:rPr>
              <a:t>联系方式：</a:t>
            </a:r>
          </a:p>
        </p:txBody>
      </p:sp>
      <p:pic>
        <p:nvPicPr>
          <p:cNvPr id="23" name="图片 22" descr="未标题-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855" y="1834515"/>
            <a:ext cx="2437130" cy="66294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47735" y="3495675"/>
            <a:ext cx="27971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sz="3600" b="1" spc="1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第</a:t>
            </a:r>
            <a:r>
              <a:rPr lang="en-US" altLang="zh-CN" sz="3600" b="1" spc="1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**</a:t>
            </a:r>
            <a:r>
              <a:rPr lang="zh-CN" altLang="en-US" sz="3600" b="1" spc="100" dirty="0">
                <a:solidFill>
                  <a:prstClr val="white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讲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85691" y="939900"/>
            <a:ext cx="3916154" cy="811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sp>
        <p:nvSpPr>
          <p:cNvPr id="8" name="文本框 29"/>
          <p:cNvSpPr txBox="1"/>
          <p:nvPr>
            <p:custDataLst>
              <p:tags r:id="rId3"/>
            </p:custDataLst>
          </p:nvPr>
        </p:nvSpPr>
        <p:spPr>
          <a:xfrm>
            <a:off x="985520" y="2187347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</a:p>
        </p:txBody>
      </p:sp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559435" y="244824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10" name="文本框 29"/>
          <p:cNvSpPr txBox="1"/>
          <p:nvPr>
            <p:custDataLst>
              <p:tags r:id="rId5"/>
            </p:custDataLst>
          </p:nvPr>
        </p:nvSpPr>
        <p:spPr>
          <a:xfrm>
            <a:off x="6638290" y="2287270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</a:p>
        </p:txBody>
      </p:sp>
      <p:sp>
        <p:nvSpPr>
          <p:cNvPr id="11" name="椭圆 10"/>
          <p:cNvSpPr/>
          <p:nvPr>
            <p:custDataLst>
              <p:tags r:id="rId6"/>
            </p:custDataLst>
          </p:nvPr>
        </p:nvSpPr>
        <p:spPr>
          <a:xfrm>
            <a:off x="6212205" y="244824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12" name="文本框 29"/>
          <p:cNvSpPr txBox="1"/>
          <p:nvPr>
            <p:custDataLst>
              <p:tags r:id="rId7"/>
            </p:custDataLst>
          </p:nvPr>
        </p:nvSpPr>
        <p:spPr>
          <a:xfrm>
            <a:off x="985520" y="4519930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3" name="椭圆 12"/>
          <p:cNvSpPr/>
          <p:nvPr>
            <p:custDataLst>
              <p:tags r:id="rId8"/>
            </p:custDataLst>
          </p:nvPr>
        </p:nvSpPr>
        <p:spPr>
          <a:xfrm>
            <a:off x="559435" y="468096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14" name="文本框 29"/>
          <p:cNvSpPr txBox="1"/>
          <p:nvPr>
            <p:custDataLst>
              <p:tags r:id="rId9"/>
            </p:custDataLst>
          </p:nvPr>
        </p:nvSpPr>
        <p:spPr>
          <a:xfrm>
            <a:off x="6638290" y="4519930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5" name="椭圆 14"/>
          <p:cNvSpPr/>
          <p:nvPr>
            <p:custDataLst>
              <p:tags r:id="rId10"/>
            </p:custDataLst>
          </p:nvPr>
        </p:nvSpPr>
        <p:spPr>
          <a:xfrm>
            <a:off x="6212205" y="468096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685" y="1826260"/>
            <a:ext cx="12152630" cy="2105660"/>
          </a:xfrm>
          <a:blipFill rotWithShape="1">
            <a:blip r:embed="rId6"/>
            <a:tile tx="0" ty="0" sx="100000" sy="100000" flip="none" algn="tl"/>
          </a:blipFill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altLang="zh-CN"/>
              <a:t>                        </a:t>
            </a:r>
            <a:r>
              <a:rPr lang="zh-CN" altLang="en-US" sz="5400" b="1">
                <a:latin typeface="黑体" panose="02010609060101010101" charset="-122"/>
                <a:ea typeface="黑体" panose="02010609060101010101" charset="-122"/>
              </a:rPr>
              <a:t>请输入标题</a:t>
            </a:r>
          </a:p>
        </p:txBody>
      </p:sp>
      <p:sp>
        <p:nvSpPr>
          <p:cNvPr id="4103" name="矩形 14"/>
          <p:cNvSpPr/>
          <p:nvPr/>
        </p:nvSpPr>
        <p:spPr>
          <a:xfrm>
            <a:off x="5669915" y="1304290"/>
            <a:ext cx="794385" cy="83439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/>
          <a:lstStyle/>
          <a:p>
            <a:pPr algn="ctr"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104" name="文本框 15"/>
          <p:cNvSpPr txBox="1"/>
          <p:nvPr/>
        </p:nvSpPr>
        <p:spPr>
          <a:xfrm>
            <a:off x="5767070" y="1277620"/>
            <a:ext cx="65786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x-none" sz="5400" dirty="0">
                <a:solidFill>
                  <a:schemeClr val="bg1"/>
                </a:solidFill>
                <a:latin typeface="+mj-ea"/>
                <a:ea typeface="+mj-ea"/>
              </a:rPr>
              <a:t>3</a:t>
            </a:r>
          </a:p>
        </p:txBody>
      </p:sp>
      <p:sp>
        <p:nvSpPr>
          <p:cNvPr id="4105" name="L 形 16"/>
          <p:cNvSpPr/>
          <p:nvPr/>
        </p:nvSpPr>
        <p:spPr>
          <a:xfrm rot="16200000">
            <a:off x="5706110" y="1374775"/>
            <a:ext cx="861060" cy="8553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607845"/>
              </a:cxn>
              <a:cxn ang="0">
                <a:pos x="613411" y="607845"/>
              </a:cxn>
              <a:cxn ang="0">
                <a:pos x="613411" y="607845"/>
              </a:cxn>
              <a:cxn ang="0">
                <a:pos x="0" y="607845"/>
              </a:cxn>
              <a:cxn ang="0">
                <a:pos x="0" y="0"/>
              </a:cxn>
            </a:cxnLst>
            <a:rect l="0" t="0" r="0" b="0"/>
            <a:pathLst>
              <a:path w="613411" h="607845">
                <a:moveTo>
                  <a:pt x="0" y="0"/>
                </a:moveTo>
                <a:lnTo>
                  <a:pt x="0" y="0"/>
                </a:lnTo>
                <a:lnTo>
                  <a:pt x="0" y="607845"/>
                </a:lnTo>
                <a:lnTo>
                  <a:pt x="613411" y="607845"/>
                </a:lnTo>
                <a:lnTo>
                  <a:pt x="613411" y="607845"/>
                </a:lnTo>
                <a:lnTo>
                  <a:pt x="0" y="607845"/>
                </a:lnTo>
                <a:lnTo>
                  <a:pt x="0" y="0"/>
                </a:lnTo>
                <a:close/>
              </a:path>
            </a:pathLst>
          </a:custGeom>
          <a:solidFill>
            <a:srgbClr val="AFABAB">
              <a:alpha val="100000"/>
            </a:srgbClr>
          </a:solidFill>
          <a:ln w="12700" cap="flat" cmpd="sng">
            <a:solidFill>
              <a:srgbClr val="7F7F7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31925" y="4485005"/>
            <a:ext cx="9765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请输入内容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......................................</a:t>
            </a: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85691" y="939900"/>
            <a:ext cx="3916154" cy="811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sp>
        <p:nvSpPr>
          <p:cNvPr id="8" name="文本框 29"/>
          <p:cNvSpPr txBox="1"/>
          <p:nvPr>
            <p:custDataLst>
              <p:tags r:id="rId3"/>
            </p:custDataLst>
          </p:nvPr>
        </p:nvSpPr>
        <p:spPr>
          <a:xfrm>
            <a:off x="985520" y="2187347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</a:p>
        </p:txBody>
      </p:sp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559435" y="244824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10" name="文本框 29"/>
          <p:cNvSpPr txBox="1"/>
          <p:nvPr>
            <p:custDataLst>
              <p:tags r:id="rId5"/>
            </p:custDataLst>
          </p:nvPr>
        </p:nvSpPr>
        <p:spPr>
          <a:xfrm>
            <a:off x="6638290" y="2287270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</a:p>
        </p:txBody>
      </p:sp>
      <p:sp>
        <p:nvSpPr>
          <p:cNvPr id="11" name="椭圆 10"/>
          <p:cNvSpPr/>
          <p:nvPr>
            <p:custDataLst>
              <p:tags r:id="rId6"/>
            </p:custDataLst>
          </p:nvPr>
        </p:nvSpPr>
        <p:spPr>
          <a:xfrm>
            <a:off x="6212205" y="244824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12" name="文本框 29"/>
          <p:cNvSpPr txBox="1"/>
          <p:nvPr>
            <p:custDataLst>
              <p:tags r:id="rId7"/>
            </p:custDataLst>
          </p:nvPr>
        </p:nvSpPr>
        <p:spPr>
          <a:xfrm>
            <a:off x="985520" y="4519930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3" name="椭圆 12"/>
          <p:cNvSpPr/>
          <p:nvPr>
            <p:custDataLst>
              <p:tags r:id="rId8"/>
            </p:custDataLst>
          </p:nvPr>
        </p:nvSpPr>
        <p:spPr>
          <a:xfrm>
            <a:off x="559435" y="468096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14" name="文本框 29"/>
          <p:cNvSpPr txBox="1"/>
          <p:nvPr>
            <p:custDataLst>
              <p:tags r:id="rId9"/>
            </p:custDataLst>
          </p:nvPr>
        </p:nvSpPr>
        <p:spPr>
          <a:xfrm>
            <a:off x="6638290" y="4519930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5" name="椭圆 14"/>
          <p:cNvSpPr/>
          <p:nvPr>
            <p:custDataLst>
              <p:tags r:id="rId10"/>
            </p:custDataLst>
          </p:nvPr>
        </p:nvSpPr>
        <p:spPr>
          <a:xfrm>
            <a:off x="6212205" y="468096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9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80916" y="950060"/>
            <a:ext cx="3916154" cy="811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pic>
        <p:nvPicPr>
          <p:cNvPr id="2" name="图片 1" descr="C:\Users\Mr.金\Desktop\未标题-1.jpg未标题-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581025" y="1889125"/>
            <a:ext cx="5153025" cy="2286635"/>
          </a:xfrm>
          <a:prstGeom prst="rect">
            <a:avLst/>
          </a:prstGeom>
        </p:spPr>
      </p:pic>
      <p:pic>
        <p:nvPicPr>
          <p:cNvPr id="4" name="图片 3" descr="C:\Users\Mr.金\Desktop\未标题-1.jpg未标题-1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6198870" y="1889125"/>
            <a:ext cx="5043805" cy="2237740"/>
          </a:xfrm>
          <a:prstGeom prst="rect">
            <a:avLst/>
          </a:prstGeom>
        </p:spPr>
      </p:pic>
      <p:sp>
        <p:nvSpPr>
          <p:cNvPr id="6" name="文本框 4"/>
          <p:cNvSpPr txBox="1"/>
          <p:nvPr>
            <p:custDataLst>
              <p:tags r:id="rId5"/>
            </p:custDataLst>
          </p:nvPr>
        </p:nvSpPr>
        <p:spPr>
          <a:xfrm>
            <a:off x="581143" y="4098786"/>
            <a:ext cx="5060550" cy="1158941"/>
          </a:xfrm>
          <a:prstGeom prst="rect">
            <a:avLst/>
          </a:prstGeom>
          <a:noFill/>
        </p:spPr>
        <p:txBody>
          <a:bodyPr wrap="square" lIns="90000" tIns="46800" rIns="90000" bIns="46800" rtlCol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</a:p>
        </p:txBody>
      </p:sp>
      <p:sp>
        <p:nvSpPr>
          <p:cNvPr id="7" name="文本框 4"/>
          <p:cNvSpPr txBox="1"/>
          <p:nvPr>
            <p:custDataLst>
              <p:tags r:id="rId6"/>
            </p:custDataLst>
          </p:nvPr>
        </p:nvSpPr>
        <p:spPr>
          <a:xfrm>
            <a:off x="6365273" y="4098809"/>
            <a:ext cx="5060282" cy="207212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85691" y="939900"/>
            <a:ext cx="3916154" cy="811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sp>
        <p:nvSpPr>
          <p:cNvPr id="8" name="文本框 29"/>
          <p:cNvSpPr txBox="1"/>
          <p:nvPr>
            <p:custDataLst>
              <p:tags r:id="rId3"/>
            </p:custDataLst>
          </p:nvPr>
        </p:nvSpPr>
        <p:spPr>
          <a:xfrm>
            <a:off x="985520" y="2187347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</a:p>
        </p:txBody>
      </p:sp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559435" y="244824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10" name="文本框 29"/>
          <p:cNvSpPr txBox="1"/>
          <p:nvPr>
            <p:custDataLst>
              <p:tags r:id="rId5"/>
            </p:custDataLst>
          </p:nvPr>
        </p:nvSpPr>
        <p:spPr>
          <a:xfrm>
            <a:off x="6638290" y="2287270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</a:p>
        </p:txBody>
      </p:sp>
      <p:sp>
        <p:nvSpPr>
          <p:cNvPr id="11" name="椭圆 10"/>
          <p:cNvSpPr/>
          <p:nvPr>
            <p:custDataLst>
              <p:tags r:id="rId6"/>
            </p:custDataLst>
          </p:nvPr>
        </p:nvSpPr>
        <p:spPr>
          <a:xfrm>
            <a:off x="6212205" y="244824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12" name="文本框 29"/>
          <p:cNvSpPr txBox="1"/>
          <p:nvPr>
            <p:custDataLst>
              <p:tags r:id="rId7"/>
            </p:custDataLst>
          </p:nvPr>
        </p:nvSpPr>
        <p:spPr>
          <a:xfrm>
            <a:off x="985520" y="4519930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3" name="椭圆 12"/>
          <p:cNvSpPr/>
          <p:nvPr>
            <p:custDataLst>
              <p:tags r:id="rId8"/>
            </p:custDataLst>
          </p:nvPr>
        </p:nvSpPr>
        <p:spPr>
          <a:xfrm>
            <a:off x="559435" y="468096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14" name="文本框 29"/>
          <p:cNvSpPr txBox="1"/>
          <p:nvPr>
            <p:custDataLst>
              <p:tags r:id="rId9"/>
            </p:custDataLst>
          </p:nvPr>
        </p:nvSpPr>
        <p:spPr>
          <a:xfrm>
            <a:off x="6638290" y="4519930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5" name="椭圆 14"/>
          <p:cNvSpPr/>
          <p:nvPr>
            <p:custDataLst>
              <p:tags r:id="rId10"/>
            </p:custDataLst>
          </p:nvPr>
        </p:nvSpPr>
        <p:spPr>
          <a:xfrm>
            <a:off x="6212205" y="468096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685" y="1826260"/>
            <a:ext cx="12152630" cy="2105660"/>
          </a:xfrm>
          <a:blipFill rotWithShape="1">
            <a:blip r:embed="rId6"/>
            <a:tile tx="0" ty="0" sx="100000" sy="100000" flip="none" algn="tl"/>
          </a:blipFill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altLang="zh-CN"/>
              <a:t>                        </a:t>
            </a:r>
            <a:r>
              <a:rPr lang="zh-CN" altLang="en-US" sz="5400" b="1">
                <a:latin typeface="黑体" panose="02010609060101010101" charset="-122"/>
                <a:ea typeface="黑体" panose="02010609060101010101" charset="-122"/>
              </a:rPr>
              <a:t>请输入标题</a:t>
            </a:r>
          </a:p>
        </p:txBody>
      </p:sp>
      <p:sp>
        <p:nvSpPr>
          <p:cNvPr id="4103" name="矩形 14"/>
          <p:cNvSpPr/>
          <p:nvPr/>
        </p:nvSpPr>
        <p:spPr>
          <a:xfrm>
            <a:off x="5669915" y="1304290"/>
            <a:ext cx="794385" cy="83439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/>
          <a:lstStyle/>
          <a:p>
            <a:pPr algn="ctr"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104" name="文本框 15"/>
          <p:cNvSpPr txBox="1"/>
          <p:nvPr/>
        </p:nvSpPr>
        <p:spPr>
          <a:xfrm>
            <a:off x="5767070" y="1277620"/>
            <a:ext cx="65786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x-none" sz="5400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</a:p>
        </p:txBody>
      </p:sp>
      <p:sp>
        <p:nvSpPr>
          <p:cNvPr id="4105" name="L 形 16"/>
          <p:cNvSpPr/>
          <p:nvPr/>
        </p:nvSpPr>
        <p:spPr>
          <a:xfrm rot="16200000">
            <a:off x="5706110" y="1374775"/>
            <a:ext cx="861060" cy="8553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607845"/>
              </a:cxn>
              <a:cxn ang="0">
                <a:pos x="613411" y="607845"/>
              </a:cxn>
              <a:cxn ang="0">
                <a:pos x="613411" y="607845"/>
              </a:cxn>
              <a:cxn ang="0">
                <a:pos x="0" y="607845"/>
              </a:cxn>
              <a:cxn ang="0">
                <a:pos x="0" y="0"/>
              </a:cxn>
            </a:cxnLst>
            <a:rect l="0" t="0" r="0" b="0"/>
            <a:pathLst>
              <a:path w="613411" h="607845">
                <a:moveTo>
                  <a:pt x="0" y="0"/>
                </a:moveTo>
                <a:lnTo>
                  <a:pt x="0" y="0"/>
                </a:lnTo>
                <a:lnTo>
                  <a:pt x="0" y="607845"/>
                </a:lnTo>
                <a:lnTo>
                  <a:pt x="613411" y="607845"/>
                </a:lnTo>
                <a:lnTo>
                  <a:pt x="613411" y="607845"/>
                </a:lnTo>
                <a:lnTo>
                  <a:pt x="0" y="607845"/>
                </a:lnTo>
                <a:lnTo>
                  <a:pt x="0" y="0"/>
                </a:lnTo>
                <a:close/>
              </a:path>
            </a:pathLst>
          </a:custGeom>
          <a:solidFill>
            <a:srgbClr val="AFABAB">
              <a:alpha val="100000"/>
            </a:srgbClr>
          </a:solidFill>
          <a:ln w="12700" cap="flat" cmpd="sng">
            <a:solidFill>
              <a:srgbClr val="7F7F7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31925" y="4485005"/>
            <a:ext cx="9765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请输入内容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......................................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85691" y="939900"/>
            <a:ext cx="3916154" cy="811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sp>
        <p:nvSpPr>
          <p:cNvPr id="8" name="文本框 29"/>
          <p:cNvSpPr txBox="1"/>
          <p:nvPr>
            <p:custDataLst>
              <p:tags r:id="rId3"/>
            </p:custDataLst>
          </p:nvPr>
        </p:nvSpPr>
        <p:spPr>
          <a:xfrm>
            <a:off x="985520" y="2187347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</a:p>
        </p:txBody>
      </p:sp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559435" y="244824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10" name="文本框 29"/>
          <p:cNvSpPr txBox="1"/>
          <p:nvPr>
            <p:custDataLst>
              <p:tags r:id="rId5"/>
            </p:custDataLst>
          </p:nvPr>
        </p:nvSpPr>
        <p:spPr>
          <a:xfrm>
            <a:off x="6638290" y="2287270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</a:p>
        </p:txBody>
      </p:sp>
      <p:sp>
        <p:nvSpPr>
          <p:cNvPr id="11" name="椭圆 10"/>
          <p:cNvSpPr/>
          <p:nvPr>
            <p:custDataLst>
              <p:tags r:id="rId6"/>
            </p:custDataLst>
          </p:nvPr>
        </p:nvSpPr>
        <p:spPr>
          <a:xfrm>
            <a:off x="6212205" y="244824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12" name="文本框 29"/>
          <p:cNvSpPr txBox="1"/>
          <p:nvPr>
            <p:custDataLst>
              <p:tags r:id="rId7"/>
            </p:custDataLst>
          </p:nvPr>
        </p:nvSpPr>
        <p:spPr>
          <a:xfrm>
            <a:off x="985520" y="4519930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3" name="椭圆 12"/>
          <p:cNvSpPr/>
          <p:nvPr>
            <p:custDataLst>
              <p:tags r:id="rId8"/>
            </p:custDataLst>
          </p:nvPr>
        </p:nvSpPr>
        <p:spPr>
          <a:xfrm>
            <a:off x="559435" y="468096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14" name="文本框 29"/>
          <p:cNvSpPr txBox="1"/>
          <p:nvPr>
            <p:custDataLst>
              <p:tags r:id="rId9"/>
            </p:custDataLst>
          </p:nvPr>
        </p:nvSpPr>
        <p:spPr>
          <a:xfrm>
            <a:off x="6638290" y="4519930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5" name="椭圆 14"/>
          <p:cNvSpPr/>
          <p:nvPr>
            <p:custDataLst>
              <p:tags r:id="rId10"/>
            </p:custDataLst>
          </p:nvPr>
        </p:nvSpPr>
        <p:spPr>
          <a:xfrm>
            <a:off x="6212205" y="468096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9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80916" y="950060"/>
            <a:ext cx="3916154" cy="811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pic>
        <p:nvPicPr>
          <p:cNvPr id="2" name="图片 1" descr="C:\Users\Mr.金\Desktop\未标题-1.jpg未标题-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581025" y="1889125"/>
            <a:ext cx="5153025" cy="2286635"/>
          </a:xfrm>
          <a:prstGeom prst="rect">
            <a:avLst/>
          </a:prstGeom>
        </p:spPr>
      </p:pic>
      <p:pic>
        <p:nvPicPr>
          <p:cNvPr id="4" name="图片 3" descr="C:\Users\Mr.金\Desktop\未标题-1.jpg未标题-1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6198870" y="1889125"/>
            <a:ext cx="5043805" cy="2237740"/>
          </a:xfrm>
          <a:prstGeom prst="rect">
            <a:avLst/>
          </a:prstGeom>
        </p:spPr>
      </p:pic>
      <p:sp>
        <p:nvSpPr>
          <p:cNvPr id="6" name="文本框 4"/>
          <p:cNvSpPr txBox="1"/>
          <p:nvPr>
            <p:custDataLst>
              <p:tags r:id="rId5"/>
            </p:custDataLst>
          </p:nvPr>
        </p:nvSpPr>
        <p:spPr>
          <a:xfrm>
            <a:off x="581143" y="4098786"/>
            <a:ext cx="5060550" cy="1158941"/>
          </a:xfrm>
          <a:prstGeom prst="rect">
            <a:avLst/>
          </a:prstGeom>
          <a:noFill/>
        </p:spPr>
        <p:txBody>
          <a:bodyPr wrap="square" lIns="90000" tIns="46800" rIns="90000" bIns="46800" rtlCol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</a:p>
        </p:txBody>
      </p:sp>
      <p:sp>
        <p:nvSpPr>
          <p:cNvPr id="7" name="文本框 4"/>
          <p:cNvSpPr txBox="1"/>
          <p:nvPr>
            <p:custDataLst>
              <p:tags r:id="rId6"/>
            </p:custDataLst>
          </p:nvPr>
        </p:nvSpPr>
        <p:spPr>
          <a:xfrm>
            <a:off x="6365273" y="4098809"/>
            <a:ext cx="5060282" cy="207212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85691" y="939900"/>
            <a:ext cx="3916154" cy="811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sp>
        <p:nvSpPr>
          <p:cNvPr id="8" name="文本框 29"/>
          <p:cNvSpPr txBox="1"/>
          <p:nvPr>
            <p:custDataLst>
              <p:tags r:id="rId3"/>
            </p:custDataLst>
          </p:nvPr>
        </p:nvSpPr>
        <p:spPr>
          <a:xfrm>
            <a:off x="985520" y="2187347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</a:p>
        </p:txBody>
      </p:sp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559435" y="244824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10" name="文本框 29"/>
          <p:cNvSpPr txBox="1"/>
          <p:nvPr>
            <p:custDataLst>
              <p:tags r:id="rId5"/>
            </p:custDataLst>
          </p:nvPr>
        </p:nvSpPr>
        <p:spPr>
          <a:xfrm>
            <a:off x="6638290" y="2287270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</a:p>
        </p:txBody>
      </p:sp>
      <p:sp>
        <p:nvSpPr>
          <p:cNvPr id="11" name="椭圆 10"/>
          <p:cNvSpPr/>
          <p:nvPr>
            <p:custDataLst>
              <p:tags r:id="rId6"/>
            </p:custDataLst>
          </p:nvPr>
        </p:nvSpPr>
        <p:spPr>
          <a:xfrm>
            <a:off x="6212205" y="244824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12" name="文本框 29"/>
          <p:cNvSpPr txBox="1"/>
          <p:nvPr>
            <p:custDataLst>
              <p:tags r:id="rId7"/>
            </p:custDataLst>
          </p:nvPr>
        </p:nvSpPr>
        <p:spPr>
          <a:xfrm>
            <a:off x="985520" y="4519930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3" name="椭圆 12"/>
          <p:cNvSpPr/>
          <p:nvPr>
            <p:custDataLst>
              <p:tags r:id="rId8"/>
            </p:custDataLst>
          </p:nvPr>
        </p:nvSpPr>
        <p:spPr>
          <a:xfrm>
            <a:off x="559435" y="468096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14" name="文本框 29"/>
          <p:cNvSpPr txBox="1"/>
          <p:nvPr>
            <p:custDataLst>
              <p:tags r:id="rId9"/>
            </p:custDataLst>
          </p:nvPr>
        </p:nvSpPr>
        <p:spPr>
          <a:xfrm>
            <a:off x="6638290" y="4519930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5" name="椭圆 14"/>
          <p:cNvSpPr/>
          <p:nvPr>
            <p:custDataLst>
              <p:tags r:id="rId10"/>
            </p:custDataLst>
          </p:nvPr>
        </p:nvSpPr>
        <p:spPr>
          <a:xfrm>
            <a:off x="6212205" y="468096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-60325" y="6555105"/>
            <a:ext cx="4799330" cy="39306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38100" dist="38100" dir="8100000" sx="116000" sy="116000" algn="tr" rotWithShape="0">
              <a:schemeClr val="accent1">
                <a:lumMod val="40000"/>
                <a:lumOff val="60000"/>
                <a:alpha val="40000"/>
              </a:scheme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39005" y="6555105"/>
            <a:ext cx="7731760" cy="38671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50800" dist="38100" dir="2700000" sx="116000" sy="116000" algn="tl" rotWithShape="0">
              <a:schemeClr val="accent1">
                <a:lumMod val="40000"/>
                <a:lumOff val="60000"/>
                <a:alpha val="40000"/>
              </a:schemeClr>
            </a:outerShdw>
            <a:reflection blurRad="6350" stA="50000" endA="300" endPos="5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685" y="2376170"/>
            <a:ext cx="12152630" cy="2105660"/>
          </a:xfrm>
          <a:blipFill rotWithShape="1">
            <a:blip r:embed="rId6"/>
            <a:tile tx="-400050" ty="-12700" sx="100000" sy="100000" flip="x" algn="tl"/>
          </a:blipFill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altLang="zh-CN"/>
              <a:t>             </a:t>
            </a:r>
            <a:r>
              <a:rPr lang="zh-CN" altLang="en-US" sz="5400" b="1">
                <a:latin typeface="黑体" panose="02010609060101010101" charset="-122"/>
                <a:ea typeface="黑体" panose="02010609060101010101" charset="-122"/>
              </a:rPr>
              <a:t>谢 谢 观 看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3" name="矩形 14"/>
          <p:cNvSpPr/>
          <p:nvPr/>
        </p:nvSpPr>
        <p:spPr>
          <a:xfrm>
            <a:off x="4086225" y="1442720"/>
            <a:ext cx="565150" cy="59372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ctr"/>
          <a:lstStyle/>
          <a:p>
            <a:pPr algn="ctr"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104" name="文本框 15"/>
          <p:cNvSpPr txBox="1"/>
          <p:nvPr/>
        </p:nvSpPr>
        <p:spPr>
          <a:xfrm>
            <a:off x="4183063" y="1415733"/>
            <a:ext cx="468312" cy="64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x-none" sz="3600" dirty="0">
                <a:solidFill>
                  <a:schemeClr val="bg1"/>
                </a:solidFill>
                <a:latin typeface="Calibri" panose="020F0502020204030204" pitchFamily="34" charset="0"/>
              </a:rPr>
              <a:t>1</a:t>
            </a:r>
            <a:endParaRPr lang="zh-CN" altLang="en-US" sz="36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105" name="L 形 16"/>
          <p:cNvSpPr/>
          <p:nvPr/>
        </p:nvSpPr>
        <p:spPr>
          <a:xfrm rot="16200000">
            <a:off x="4122738" y="1512570"/>
            <a:ext cx="612775" cy="6080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607845"/>
              </a:cxn>
              <a:cxn ang="0">
                <a:pos x="613411" y="607845"/>
              </a:cxn>
              <a:cxn ang="0">
                <a:pos x="613411" y="607845"/>
              </a:cxn>
              <a:cxn ang="0">
                <a:pos x="0" y="607845"/>
              </a:cxn>
              <a:cxn ang="0">
                <a:pos x="0" y="0"/>
              </a:cxn>
            </a:cxnLst>
            <a:rect l="0" t="0" r="0" b="0"/>
            <a:pathLst>
              <a:path w="613411" h="607845">
                <a:moveTo>
                  <a:pt x="0" y="0"/>
                </a:moveTo>
                <a:lnTo>
                  <a:pt x="0" y="0"/>
                </a:lnTo>
                <a:lnTo>
                  <a:pt x="0" y="607845"/>
                </a:lnTo>
                <a:lnTo>
                  <a:pt x="613411" y="607845"/>
                </a:lnTo>
                <a:lnTo>
                  <a:pt x="613411" y="607845"/>
                </a:lnTo>
                <a:lnTo>
                  <a:pt x="0" y="607845"/>
                </a:lnTo>
                <a:lnTo>
                  <a:pt x="0" y="0"/>
                </a:lnTo>
                <a:close/>
              </a:path>
            </a:pathLst>
          </a:custGeom>
          <a:solidFill>
            <a:srgbClr val="AFABAB">
              <a:alpha val="100000"/>
            </a:srgbClr>
          </a:solidFill>
          <a:ln w="12700" cap="flat" cmpd="sng">
            <a:solidFill>
              <a:srgbClr val="7F7F7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6" name="文本框 38"/>
          <p:cNvSpPr txBox="1"/>
          <p:nvPr/>
        </p:nvSpPr>
        <p:spPr>
          <a:xfrm>
            <a:off x="5083175" y="1509395"/>
            <a:ext cx="32537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lvl="0" indent="-228600" algn="l" defTabSz="91440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lvl="1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</a:rPr>
              <a:t>这里添加标题</a:t>
            </a:r>
          </a:p>
        </p:txBody>
      </p:sp>
      <p:sp>
        <p:nvSpPr>
          <p:cNvPr id="4108" name="矩形 35"/>
          <p:cNvSpPr/>
          <p:nvPr/>
        </p:nvSpPr>
        <p:spPr>
          <a:xfrm>
            <a:off x="4086225" y="2679700"/>
            <a:ext cx="565150" cy="592138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ctr"/>
          <a:lstStyle/>
          <a:p>
            <a:pPr algn="ctr"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109" name="文本框 36"/>
          <p:cNvSpPr txBox="1"/>
          <p:nvPr/>
        </p:nvSpPr>
        <p:spPr>
          <a:xfrm>
            <a:off x="4159250" y="2635250"/>
            <a:ext cx="46831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x-none" sz="3600" dirty="0">
                <a:solidFill>
                  <a:schemeClr val="bg1"/>
                </a:solidFill>
                <a:latin typeface="Calibri" panose="020F0502020204030204" pitchFamily="34" charset="0"/>
              </a:rPr>
              <a:t>2</a:t>
            </a:r>
            <a:endParaRPr lang="zh-CN" altLang="en-US" sz="36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110" name="L 形 37"/>
          <p:cNvSpPr/>
          <p:nvPr/>
        </p:nvSpPr>
        <p:spPr>
          <a:xfrm rot="16200000">
            <a:off x="4122738" y="2749550"/>
            <a:ext cx="614362" cy="6080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607845"/>
              </a:cxn>
              <a:cxn ang="0">
                <a:pos x="613411" y="607845"/>
              </a:cxn>
              <a:cxn ang="0">
                <a:pos x="613411" y="607845"/>
              </a:cxn>
              <a:cxn ang="0">
                <a:pos x="0" y="607845"/>
              </a:cxn>
              <a:cxn ang="0">
                <a:pos x="0" y="0"/>
              </a:cxn>
            </a:cxnLst>
            <a:rect l="0" t="0" r="0" b="0"/>
            <a:pathLst>
              <a:path w="613411" h="607845">
                <a:moveTo>
                  <a:pt x="0" y="0"/>
                </a:moveTo>
                <a:lnTo>
                  <a:pt x="0" y="0"/>
                </a:lnTo>
                <a:lnTo>
                  <a:pt x="0" y="607845"/>
                </a:lnTo>
                <a:lnTo>
                  <a:pt x="613411" y="607845"/>
                </a:lnTo>
                <a:lnTo>
                  <a:pt x="613411" y="607845"/>
                </a:lnTo>
                <a:lnTo>
                  <a:pt x="0" y="607845"/>
                </a:lnTo>
                <a:lnTo>
                  <a:pt x="0" y="0"/>
                </a:lnTo>
                <a:close/>
              </a:path>
            </a:pathLst>
          </a:custGeom>
          <a:solidFill>
            <a:srgbClr val="AFABAB">
              <a:alpha val="100000"/>
            </a:srgbClr>
          </a:solidFill>
          <a:ln w="12700" cap="flat" cmpd="sng">
            <a:solidFill>
              <a:srgbClr val="7F7F7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11" name="文本框 38"/>
          <p:cNvSpPr txBox="1"/>
          <p:nvPr/>
        </p:nvSpPr>
        <p:spPr>
          <a:xfrm>
            <a:off x="5083175" y="2746375"/>
            <a:ext cx="25190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lvl="0" indent="-228600" algn="l" defTabSz="91440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lvl="1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</a:rPr>
              <a:t>这里添加标题</a:t>
            </a:r>
          </a:p>
        </p:txBody>
      </p:sp>
      <p:sp>
        <p:nvSpPr>
          <p:cNvPr id="4113" name="矩形 40"/>
          <p:cNvSpPr/>
          <p:nvPr/>
        </p:nvSpPr>
        <p:spPr>
          <a:xfrm>
            <a:off x="4086225" y="4098608"/>
            <a:ext cx="565150" cy="59372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ctr"/>
          <a:lstStyle/>
          <a:p>
            <a:pPr algn="ctr"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114" name="文本框 41"/>
          <p:cNvSpPr txBox="1"/>
          <p:nvPr/>
        </p:nvSpPr>
        <p:spPr>
          <a:xfrm>
            <a:off x="4159250" y="4055745"/>
            <a:ext cx="46831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altLang="x-none" sz="3600" dirty="0">
                <a:solidFill>
                  <a:schemeClr val="bg1"/>
                </a:solidFill>
                <a:latin typeface="Calibri" panose="020F0502020204030204" pitchFamily="34" charset="0"/>
              </a:rPr>
              <a:t>3</a:t>
            </a:r>
            <a:endParaRPr lang="zh-CN" altLang="en-US" sz="360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4115" name="L 形 42"/>
          <p:cNvSpPr/>
          <p:nvPr/>
        </p:nvSpPr>
        <p:spPr>
          <a:xfrm rot="16200000">
            <a:off x="4122738" y="4170045"/>
            <a:ext cx="614362" cy="6080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607845"/>
              </a:cxn>
              <a:cxn ang="0">
                <a:pos x="613411" y="607845"/>
              </a:cxn>
              <a:cxn ang="0">
                <a:pos x="613411" y="607845"/>
              </a:cxn>
              <a:cxn ang="0">
                <a:pos x="0" y="607845"/>
              </a:cxn>
              <a:cxn ang="0">
                <a:pos x="0" y="0"/>
              </a:cxn>
            </a:cxnLst>
            <a:rect l="0" t="0" r="0" b="0"/>
            <a:pathLst>
              <a:path w="613411" h="607845">
                <a:moveTo>
                  <a:pt x="0" y="0"/>
                </a:moveTo>
                <a:lnTo>
                  <a:pt x="0" y="0"/>
                </a:lnTo>
                <a:lnTo>
                  <a:pt x="0" y="607845"/>
                </a:lnTo>
                <a:lnTo>
                  <a:pt x="613411" y="607845"/>
                </a:lnTo>
                <a:lnTo>
                  <a:pt x="613411" y="607845"/>
                </a:lnTo>
                <a:lnTo>
                  <a:pt x="0" y="607845"/>
                </a:lnTo>
                <a:lnTo>
                  <a:pt x="0" y="0"/>
                </a:lnTo>
                <a:close/>
              </a:path>
            </a:pathLst>
          </a:custGeom>
          <a:solidFill>
            <a:srgbClr val="AFABAB">
              <a:alpha val="100000"/>
            </a:srgbClr>
          </a:solidFill>
          <a:ln w="12700" cap="flat" cmpd="sng">
            <a:solidFill>
              <a:srgbClr val="7F7F7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16" name="文本框 43"/>
          <p:cNvSpPr txBox="1"/>
          <p:nvPr/>
        </p:nvSpPr>
        <p:spPr>
          <a:xfrm>
            <a:off x="5083175" y="4166870"/>
            <a:ext cx="26269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lvl="0" indent="-228600" algn="l" defTabSz="91440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lvl="1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</a:rPr>
              <a:t>这里添加标题</a:t>
            </a:r>
          </a:p>
        </p:txBody>
      </p:sp>
      <p:sp>
        <p:nvSpPr>
          <p:cNvPr id="4" name="矩形 14"/>
          <p:cNvSpPr/>
          <p:nvPr/>
        </p:nvSpPr>
        <p:spPr>
          <a:xfrm>
            <a:off x="1073785" y="1509395"/>
            <a:ext cx="1428750" cy="671830"/>
          </a:xfrm>
          <a:prstGeom prst="rect">
            <a:avLst/>
          </a:prstGeom>
          <a:solidFill>
            <a:srgbClr val="528CD0"/>
          </a:solidFill>
          <a:ln w="9525">
            <a:noFill/>
          </a:ln>
        </p:spPr>
        <p:txBody>
          <a:bodyPr anchor="ctr"/>
          <a:lstStyle/>
          <a:p>
            <a:pPr algn="ctr"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2" name="矩形 14"/>
          <p:cNvSpPr/>
          <p:nvPr/>
        </p:nvSpPr>
        <p:spPr>
          <a:xfrm>
            <a:off x="902335" y="1576705"/>
            <a:ext cx="1434465" cy="674370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ctr"/>
          <a:lstStyle/>
          <a:p>
            <a:pPr algn="ctr"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100" name="文本框 28"/>
          <p:cNvSpPr txBox="1"/>
          <p:nvPr/>
        </p:nvSpPr>
        <p:spPr>
          <a:xfrm>
            <a:off x="1053465" y="1543050"/>
            <a:ext cx="12630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zh-CN" altLang="en-US" sz="3600" b="1" dirty="0">
                <a:latin typeface="+mj-ea"/>
                <a:ea typeface="+mj-ea"/>
              </a:rPr>
              <a:t>目 录</a:t>
            </a:r>
          </a:p>
        </p:txBody>
      </p:sp>
      <p:sp>
        <p:nvSpPr>
          <p:cNvPr id="3" name="矩形 40"/>
          <p:cNvSpPr/>
          <p:nvPr/>
        </p:nvSpPr>
        <p:spPr>
          <a:xfrm>
            <a:off x="4086225" y="5449888"/>
            <a:ext cx="565150" cy="593725"/>
          </a:xfrm>
          <a:prstGeom prst="rect">
            <a:avLst/>
          </a:prstGeom>
          <a:solidFill>
            <a:srgbClr val="00B0F0"/>
          </a:solidFill>
          <a:ln w="9525">
            <a:noFill/>
          </a:ln>
        </p:spPr>
        <p:txBody>
          <a:bodyPr anchor="ctr"/>
          <a:lstStyle/>
          <a:p>
            <a:pPr algn="ctr"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5" name="文本框 41"/>
          <p:cNvSpPr txBox="1"/>
          <p:nvPr/>
        </p:nvSpPr>
        <p:spPr>
          <a:xfrm>
            <a:off x="4159250" y="5407025"/>
            <a:ext cx="468313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en-US" sz="3600" dirty="0">
                <a:solidFill>
                  <a:schemeClr val="bg1"/>
                </a:solidFill>
                <a:latin typeface="Calibri" panose="020F0502020204030204" pitchFamily="34" charset="0"/>
              </a:rPr>
              <a:t>4</a:t>
            </a:r>
          </a:p>
        </p:txBody>
      </p:sp>
      <p:sp>
        <p:nvSpPr>
          <p:cNvPr id="6" name="L 形 42"/>
          <p:cNvSpPr/>
          <p:nvPr/>
        </p:nvSpPr>
        <p:spPr>
          <a:xfrm rot="16200000">
            <a:off x="4122738" y="5521325"/>
            <a:ext cx="614362" cy="6080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607845"/>
              </a:cxn>
              <a:cxn ang="0">
                <a:pos x="613411" y="607845"/>
              </a:cxn>
              <a:cxn ang="0">
                <a:pos x="613411" y="607845"/>
              </a:cxn>
              <a:cxn ang="0">
                <a:pos x="0" y="607845"/>
              </a:cxn>
              <a:cxn ang="0">
                <a:pos x="0" y="0"/>
              </a:cxn>
            </a:cxnLst>
            <a:rect l="0" t="0" r="0" b="0"/>
            <a:pathLst>
              <a:path w="613411" h="607845">
                <a:moveTo>
                  <a:pt x="0" y="0"/>
                </a:moveTo>
                <a:lnTo>
                  <a:pt x="0" y="0"/>
                </a:lnTo>
                <a:lnTo>
                  <a:pt x="0" y="607845"/>
                </a:lnTo>
                <a:lnTo>
                  <a:pt x="613411" y="607845"/>
                </a:lnTo>
                <a:lnTo>
                  <a:pt x="613411" y="607845"/>
                </a:lnTo>
                <a:lnTo>
                  <a:pt x="0" y="607845"/>
                </a:lnTo>
                <a:lnTo>
                  <a:pt x="0" y="0"/>
                </a:lnTo>
                <a:close/>
              </a:path>
            </a:pathLst>
          </a:custGeom>
          <a:solidFill>
            <a:srgbClr val="AFABAB">
              <a:alpha val="100000"/>
            </a:srgbClr>
          </a:solidFill>
          <a:ln w="12700" cap="flat" cmpd="sng">
            <a:solidFill>
              <a:srgbClr val="7F7F7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文本框 43"/>
          <p:cNvSpPr txBox="1"/>
          <p:nvPr/>
        </p:nvSpPr>
        <p:spPr>
          <a:xfrm>
            <a:off x="5083175" y="5518150"/>
            <a:ext cx="26269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228600" lvl="0" indent="-228600" algn="l" defTabSz="91440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lvl="1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u="none" kern="1200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404040"/>
                </a:solidFill>
                <a:latin typeface="黑体" panose="02010609060101010101" charset="-122"/>
                <a:ea typeface="黑体" panose="02010609060101010101" charset="-122"/>
              </a:rPr>
              <a:t>这里添加标题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685" y="1826260"/>
            <a:ext cx="12152630" cy="2105660"/>
          </a:xfrm>
          <a:blipFill rotWithShape="1">
            <a:blip r:embed="rId6"/>
            <a:tile tx="0" ty="0" sx="100000" sy="100000" flip="none" algn="tl"/>
          </a:blipFill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altLang="zh-CN"/>
              <a:t>                        </a:t>
            </a:r>
            <a:r>
              <a:rPr lang="zh-CN" altLang="en-US" sz="5400" b="1">
                <a:latin typeface="黑体" panose="02010609060101010101" charset="-122"/>
                <a:ea typeface="黑体" panose="02010609060101010101" charset="-122"/>
              </a:rPr>
              <a:t>请输入标题</a:t>
            </a:r>
          </a:p>
        </p:txBody>
      </p:sp>
      <p:sp>
        <p:nvSpPr>
          <p:cNvPr id="4103" name="矩形 14"/>
          <p:cNvSpPr/>
          <p:nvPr/>
        </p:nvSpPr>
        <p:spPr>
          <a:xfrm>
            <a:off x="5669915" y="1304290"/>
            <a:ext cx="794385" cy="83439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/>
          <a:lstStyle/>
          <a:p>
            <a:pPr algn="ctr"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104" name="文本框 15"/>
          <p:cNvSpPr txBox="1"/>
          <p:nvPr/>
        </p:nvSpPr>
        <p:spPr>
          <a:xfrm>
            <a:off x="5767070" y="1277620"/>
            <a:ext cx="65786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x-none" sz="5400" dirty="0">
                <a:solidFill>
                  <a:schemeClr val="bg1"/>
                </a:solidFill>
                <a:latin typeface="+mj-ea"/>
                <a:ea typeface="+mj-ea"/>
              </a:rPr>
              <a:t>1</a:t>
            </a:r>
          </a:p>
        </p:txBody>
      </p:sp>
      <p:sp>
        <p:nvSpPr>
          <p:cNvPr id="4105" name="L 形 16"/>
          <p:cNvSpPr/>
          <p:nvPr/>
        </p:nvSpPr>
        <p:spPr>
          <a:xfrm rot="16200000">
            <a:off x="5706110" y="1374775"/>
            <a:ext cx="861060" cy="8553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607845"/>
              </a:cxn>
              <a:cxn ang="0">
                <a:pos x="613411" y="607845"/>
              </a:cxn>
              <a:cxn ang="0">
                <a:pos x="613411" y="607845"/>
              </a:cxn>
              <a:cxn ang="0">
                <a:pos x="0" y="607845"/>
              </a:cxn>
              <a:cxn ang="0">
                <a:pos x="0" y="0"/>
              </a:cxn>
            </a:cxnLst>
            <a:rect l="0" t="0" r="0" b="0"/>
            <a:pathLst>
              <a:path w="613411" h="607845">
                <a:moveTo>
                  <a:pt x="0" y="0"/>
                </a:moveTo>
                <a:lnTo>
                  <a:pt x="0" y="0"/>
                </a:lnTo>
                <a:lnTo>
                  <a:pt x="0" y="607845"/>
                </a:lnTo>
                <a:lnTo>
                  <a:pt x="613411" y="607845"/>
                </a:lnTo>
                <a:lnTo>
                  <a:pt x="613411" y="607845"/>
                </a:lnTo>
                <a:lnTo>
                  <a:pt x="0" y="607845"/>
                </a:lnTo>
                <a:lnTo>
                  <a:pt x="0" y="0"/>
                </a:lnTo>
                <a:close/>
              </a:path>
            </a:pathLst>
          </a:custGeom>
          <a:solidFill>
            <a:srgbClr val="AFABAB">
              <a:alpha val="100000"/>
            </a:srgbClr>
          </a:solidFill>
          <a:ln w="12700" cap="flat" cmpd="sng">
            <a:solidFill>
              <a:srgbClr val="7F7F7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31925" y="4485005"/>
            <a:ext cx="9765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请输入内容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......................................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85691" y="939900"/>
            <a:ext cx="3916154" cy="811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sp>
        <p:nvSpPr>
          <p:cNvPr id="8" name="文本框 29"/>
          <p:cNvSpPr txBox="1"/>
          <p:nvPr>
            <p:custDataLst>
              <p:tags r:id="rId3"/>
            </p:custDataLst>
          </p:nvPr>
        </p:nvSpPr>
        <p:spPr>
          <a:xfrm>
            <a:off x="985520" y="2187347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</a:p>
        </p:txBody>
      </p:sp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559435" y="244824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10" name="文本框 29"/>
          <p:cNvSpPr txBox="1"/>
          <p:nvPr>
            <p:custDataLst>
              <p:tags r:id="rId5"/>
            </p:custDataLst>
          </p:nvPr>
        </p:nvSpPr>
        <p:spPr>
          <a:xfrm>
            <a:off x="6638290" y="2287270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</a:p>
        </p:txBody>
      </p:sp>
      <p:sp>
        <p:nvSpPr>
          <p:cNvPr id="11" name="椭圆 10"/>
          <p:cNvSpPr/>
          <p:nvPr>
            <p:custDataLst>
              <p:tags r:id="rId6"/>
            </p:custDataLst>
          </p:nvPr>
        </p:nvSpPr>
        <p:spPr>
          <a:xfrm>
            <a:off x="6212205" y="244824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12" name="文本框 29"/>
          <p:cNvSpPr txBox="1"/>
          <p:nvPr>
            <p:custDataLst>
              <p:tags r:id="rId7"/>
            </p:custDataLst>
          </p:nvPr>
        </p:nvSpPr>
        <p:spPr>
          <a:xfrm>
            <a:off x="985520" y="4519930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3" name="椭圆 12"/>
          <p:cNvSpPr/>
          <p:nvPr>
            <p:custDataLst>
              <p:tags r:id="rId8"/>
            </p:custDataLst>
          </p:nvPr>
        </p:nvSpPr>
        <p:spPr>
          <a:xfrm>
            <a:off x="559435" y="468096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14" name="文本框 29"/>
          <p:cNvSpPr txBox="1"/>
          <p:nvPr>
            <p:custDataLst>
              <p:tags r:id="rId9"/>
            </p:custDataLst>
          </p:nvPr>
        </p:nvSpPr>
        <p:spPr>
          <a:xfrm>
            <a:off x="6638290" y="4519930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5" name="椭圆 14"/>
          <p:cNvSpPr/>
          <p:nvPr>
            <p:custDataLst>
              <p:tags r:id="rId10"/>
            </p:custDataLst>
          </p:nvPr>
        </p:nvSpPr>
        <p:spPr>
          <a:xfrm>
            <a:off x="6212205" y="468096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9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80916" y="950060"/>
            <a:ext cx="3916154" cy="811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pic>
        <p:nvPicPr>
          <p:cNvPr id="2" name="图片 1" descr="C:\Users\Mr.金\Desktop\未标题-1.jpg未标题-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581025" y="1889125"/>
            <a:ext cx="5153025" cy="2286635"/>
          </a:xfrm>
          <a:prstGeom prst="rect">
            <a:avLst/>
          </a:prstGeom>
        </p:spPr>
      </p:pic>
      <p:pic>
        <p:nvPicPr>
          <p:cNvPr id="4" name="图片 3" descr="C:\Users\Mr.金\Desktop\未标题-1.jpg未标题-1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6198870" y="1889125"/>
            <a:ext cx="5043805" cy="2237740"/>
          </a:xfrm>
          <a:prstGeom prst="rect">
            <a:avLst/>
          </a:prstGeom>
        </p:spPr>
      </p:pic>
      <p:sp>
        <p:nvSpPr>
          <p:cNvPr id="6" name="文本框 4"/>
          <p:cNvSpPr txBox="1"/>
          <p:nvPr>
            <p:custDataLst>
              <p:tags r:id="rId5"/>
            </p:custDataLst>
          </p:nvPr>
        </p:nvSpPr>
        <p:spPr>
          <a:xfrm>
            <a:off x="581143" y="4098786"/>
            <a:ext cx="5060550" cy="1158941"/>
          </a:xfrm>
          <a:prstGeom prst="rect">
            <a:avLst/>
          </a:prstGeom>
          <a:noFill/>
        </p:spPr>
        <p:txBody>
          <a:bodyPr wrap="square" lIns="90000" tIns="46800" rIns="90000" bIns="46800" rtlCol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</a:p>
        </p:txBody>
      </p:sp>
      <p:sp>
        <p:nvSpPr>
          <p:cNvPr id="7" name="文本框 4"/>
          <p:cNvSpPr txBox="1"/>
          <p:nvPr>
            <p:custDataLst>
              <p:tags r:id="rId6"/>
            </p:custDataLst>
          </p:nvPr>
        </p:nvSpPr>
        <p:spPr>
          <a:xfrm>
            <a:off x="6365273" y="4098809"/>
            <a:ext cx="5060282" cy="207212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85691" y="939900"/>
            <a:ext cx="3916154" cy="811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sp>
        <p:nvSpPr>
          <p:cNvPr id="8" name="文本框 29"/>
          <p:cNvSpPr txBox="1"/>
          <p:nvPr>
            <p:custDataLst>
              <p:tags r:id="rId3"/>
            </p:custDataLst>
          </p:nvPr>
        </p:nvSpPr>
        <p:spPr>
          <a:xfrm>
            <a:off x="985520" y="2187347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</a:p>
        </p:txBody>
      </p:sp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559435" y="244824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10" name="文本框 29"/>
          <p:cNvSpPr txBox="1"/>
          <p:nvPr>
            <p:custDataLst>
              <p:tags r:id="rId5"/>
            </p:custDataLst>
          </p:nvPr>
        </p:nvSpPr>
        <p:spPr>
          <a:xfrm>
            <a:off x="6638290" y="2287270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</a:p>
        </p:txBody>
      </p:sp>
      <p:sp>
        <p:nvSpPr>
          <p:cNvPr id="11" name="椭圆 10"/>
          <p:cNvSpPr/>
          <p:nvPr>
            <p:custDataLst>
              <p:tags r:id="rId6"/>
            </p:custDataLst>
          </p:nvPr>
        </p:nvSpPr>
        <p:spPr>
          <a:xfrm>
            <a:off x="6212205" y="244824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12" name="文本框 29"/>
          <p:cNvSpPr txBox="1"/>
          <p:nvPr>
            <p:custDataLst>
              <p:tags r:id="rId7"/>
            </p:custDataLst>
          </p:nvPr>
        </p:nvSpPr>
        <p:spPr>
          <a:xfrm>
            <a:off x="985520" y="4519930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3" name="椭圆 12"/>
          <p:cNvSpPr/>
          <p:nvPr>
            <p:custDataLst>
              <p:tags r:id="rId8"/>
            </p:custDataLst>
          </p:nvPr>
        </p:nvSpPr>
        <p:spPr>
          <a:xfrm>
            <a:off x="559435" y="468096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14" name="文本框 29"/>
          <p:cNvSpPr txBox="1"/>
          <p:nvPr>
            <p:custDataLst>
              <p:tags r:id="rId9"/>
            </p:custDataLst>
          </p:nvPr>
        </p:nvSpPr>
        <p:spPr>
          <a:xfrm>
            <a:off x="6638290" y="4519930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5" name="椭圆 14"/>
          <p:cNvSpPr/>
          <p:nvPr>
            <p:custDataLst>
              <p:tags r:id="rId10"/>
            </p:custDataLst>
          </p:nvPr>
        </p:nvSpPr>
        <p:spPr>
          <a:xfrm>
            <a:off x="6212205" y="468096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9685" y="1826260"/>
            <a:ext cx="12152630" cy="2105660"/>
          </a:xfrm>
          <a:blipFill rotWithShape="1">
            <a:blip r:embed="rId6"/>
            <a:tile tx="0" ty="0" sx="100000" sy="100000" flip="none" algn="tl"/>
          </a:blipFill>
        </p:spPr>
        <p:txBody>
          <a:bodyPr/>
          <a:lstStyle/>
          <a:p>
            <a:pPr algn="ctr">
              <a:lnSpc>
                <a:spcPct val="100000"/>
              </a:lnSpc>
            </a:pPr>
            <a:r>
              <a:rPr lang="en-US" altLang="zh-CN"/>
              <a:t>                        </a:t>
            </a:r>
            <a:r>
              <a:rPr lang="zh-CN" altLang="en-US" sz="5400" b="1">
                <a:latin typeface="黑体" panose="02010609060101010101" charset="-122"/>
                <a:ea typeface="黑体" panose="02010609060101010101" charset="-122"/>
              </a:rPr>
              <a:t>请输入标题</a:t>
            </a:r>
          </a:p>
        </p:txBody>
      </p:sp>
      <p:sp>
        <p:nvSpPr>
          <p:cNvPr id="4103" name="矩形 14"/>
          <p:cNvSpPr/>
          <p:nvPr/>
        </p:nvSpPr>
        <p:spPr>
          <a:xfrm>
            <a:off x="5669915" y="1304290"/>
            <a:ext cx="794385" cy="83439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ctr"/>
          <a:lstStyle/>
          <a:p>
            <a:pPr algn="ctr" eaLnBrk="1" hangingPunct="1"/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104" name="文本框 15"/>
          <p:cNvSpPr txBox="1"/>
          <p:nvPr/>
        </p:nvSpPr>
        <p:spPr>
          <a:xfrm>
            <a:off x="5767070" y="1277620"/>
            <a:ext cx="65786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x-none" sz="5400" dirty="0">
                <a:solidFill>
                  <a:schemeClr val="bg1"/>
                </a:solidFill>
                <a:latin typeface="+mj-ea"/>
                <a:ea typeface="+mj-ea"/>
              </a:rPr>
              <a:t>2</a:t>
            </a:r>
          </a:p>
        </p:txBody>
      </p:sp>
      <p:sp>
        <p:nvSpPr>
          <p:cNvPr id="4105" name="L 形 16"/>
          <p:cNvSpPr/>
          <p:nvPr/>
        </p:nvSpPr>
        <p:spPr>
          <a:xfrm rot="16200000">
            <a:off x="5706110" y="1374775"/>
            <a:ext cx="861060" cy="85534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607845"/>
              </a:cxn>
              <a:cxn ang="0">
                <a:pos x="613411" y="607845"/>
              </a:cxn>
              <a:cxn ang="0">
                <a:pos x="613411" y="607845"/>
              </a:cxn>
              <a:cxn ang="0">
                <a:pos x="0" y="607845"/>
              </a:cxn>
              <a:cxn ang="0">
                <a:pos x="0" y="0"/>
              </a:cxn>
            </a:cxnLst>
            <a:rect l="0" t="0" r="0" b="0"/>
            <a:pathLst>
              <a:path w="613411" h="607845">
                <a:moveTo>
                  <a:pt x="0" y="0"/>
                </a:moveTo>
                <a:lnTo>
                  <a:pt x="0" y="0"/>
                </a:lnTo>
                <a:lnTo>
                  <a:pt x="0" y="607845"/>
                </a:lnTo>
                <a:lnTo>
                  <a:pt x="613411" y="607845"/>
                </a:lnTo>
                <a:lnTo>
                  <a:pt x="613411" y="607845"/>
                </a:lnTo>
                <a:lnTo>
                  <a:pt x="0" y="607845"/>
                </a:lnTo>
                <a:lnTo>
                  <a:pt x="0" y="0"/>
                </a:lnTo>
                <a:close/>
              </a:path>
            </a:pathLst>
          </a:custGeom>
          <a:solidFill>
            <a:srgbClr val="AFABAB">
              <a:alpha val="100000"/>
            </a:srgbClr>
          </a:solidFill>
          <a:ln w="12700" cap="flat" cmpd="sng">
            <a:solidFill>
              <a:srgbClr val="7F7F7F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31925" y="4485005"/>
            <a:ext cx="97656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请输入内容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......................................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685691" y="939900"/>
            <a:ext cx="3916154" cy="811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sp>
        <p:nvSpPr>
          <p:cNvPr id="8" name="文本框 29"/>
          <p:cNvSpPr txBox="1"/>
          <p:nvPr>
            <p:custDataLst>
              <p:tags r:id="rId3"/>
            </p:custDataLst>
          </p:nvPr>
        </p:nvSpPr>
        <p:spPr>
          <a:xfrm>
            <a:off x="985520" y="2187347"/>
            <a:ext cx="479488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单击此处输入内容</a:t>
            </a:r>
          </a:p>
        </p:txBody>
      </p:sp>
      <p:sp>
        <p:nvSpPr>
          <p:cNvPr id="9" name="椭圆 8"/>
          <p:cNvSpPr/>
          <p:nvPr>
            <p:custDataLst>
              <p:tags r:id="rId4"/>
            </p:custDataLst>
          </p:nvPr>
        </p:nvSpPr>
        <p:spPr>
          <a:xfrm>
            <a:off x="559435" y="244824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1</a:t>
            </a:r>
          </a:p>
        </p:txBody>
      </p:sp>
      <p:sp>
        <p:nvSpPr>
          <p:cNvPr id="10" name="文本框 29"/>
          <p:cNvSpPr txBox="1"/>
          <p:nvPr>
            <p:custDataLst>
              <p:tags r:id="rId5"/>
            </p:custDataLst>
          </p:nvPr>
        </p:nvSpPr>
        <p:spPr>
          <a:xfrm>
            <a:off x="6638290" y="2287270"/>
            <a:ext cx="431673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</a:p>
        </p:txBody>
      </p:sp>
      <p:sp>
        <p:nvSpPr>
          <p:cNvPr id="11" name="椭圆 10"/>
          <p:cNvSpPr/>
          <p:nvPr>
            <p:custDataLst>
              <p:tags r:id="rId6"/>
            </p:custDataLst>
          </p:nvPr>
        </p:nvSpPr>
        <p:spPr>
          <a:xfrm>
            <a:off x="6212205" y="2448243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12" name="文本框 29"/>
          <p:cNvSpPr txBox="1"/>
          <p:nvPr>
            <p:custDataLst>
              <p:tags r:id="rId7"/>
            </p:custDataLst>
          </p:nvPr>
        </p:nvSpPr>
        <p:spPr>
          <a:xfrm>
            <a:off x="985520" y="4519930"/>
            <a:ext cx="3878580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3" name="椭圆 12"/>
          <p:cNvSpPr/>
          <p:nvPr>
            <p:custDataLst>
              <p:tags r:id="rId8"/>
            </p:custDataLst>
          </p:nvPr>
        </p:nvSpPr>
        <p:spPr>
          <a:xfrm>
            <a:off x="559435" y="468096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14" name="文本框 29"/>
          <p:cNvSpPr txBox="1"/>
          <p:nvPr>
            <p:custDataLst>
              <p:tags r:id="rId9"/>
            </p:custDataLst>
          </p:nvPr>
        </p:nvSpPr>
        <p:spPr>
          <a:xfrm>
            <a:off x="6638290" y="4519930"/>
            <a:ext cx="4173855" cy="650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3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单击此处输入内容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5" name="椭圆 14"/>
          <p:cNvSpPr/>
          <p:nvPr>
            <p:custDataLst>
              <p:tags r:id="rId10"/>
            </p:custDataLst>
          </p:nvPr>
        </p:nvSpPr>
        <p:spPr>
          <a:xfrm>
            <a:off x="6212205" y="4680960"/>
            <a:ext cx="281940" cy="28194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schemeClr val="accent1"/>
                </a:solidFill>
              </a:rPr>
              <a:t>4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9">
            <a:alphaModFix amt="99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580916" y="950060"/>
            <a:ext cx="3916154" cy="8115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 b="1"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zh-CN" altLang="en-US" sz="3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请输入标题</a:t>
            </a:r>
          </a:p>
        </p:txBody>
      </p:sp>
      <p:pic>
        <p:nvPicPr>
          <p:cNvPr id="2" name="图片 1" descr="C:\Users\Mr.金\Desktop\未标题-1.jpg未标题-1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581025" y="1889125"/>
            <a:ext cx="5153025" cy="2286635"/>
          </a:xfrm>
          <a:prstGeom prst="rect">
            <a:avLst/>
          </a:prstGeom>
        </p:spPr>
      </p:pic>
      <p:pic>
        <p:nvPicPr>
          <p:cNvPr id="4" name="图片 3" descr="C:\Users\Mr.金\Desktop\未标题-1.jpg未标题-1"/>
          <p:cNvPicPr>
            <a:picLocks noChangeAspect="1"/>
          </p:cNvPicPr>
          <p:nvPr>
            <p:custDataLst>
              <p:tags r:id="rId4"/>
            </p:custDataLst>
          </p:nvPr>
        </p:nvPicPr>
        <p:blipFill rotWithShape="1">
          <a:blip r:embed="rId10"/>
          <a:srcRect/>
          <a:stretch>
            <a:fillRect/>
          </a:stretch>
        </p:blipFill>
        <p:spPr>
          <a:xfrm>
            <a:off x="6198870" y="1889125"/>
            <a:ext cx="5043805" cy="2237740"/>
          </a:xfrm>
          <a:prstGeom prst="rect">
            <a:avLst/>
          </a:prstGeom>
        </p:spPr>
      </p:pic>
      <p:sp>
        <p:nvSpPr>
          <p:cNvPr id="6" name="文本框 4"/>
          <p:cNvSpPr txBox="1"/>
          <p:nvPr>
            <p:custDataLst>
              <p:tags r:id="rId5"/>
            </p:custDataLst>
          </p:nvPr>
        </p:nvSpPr>
        <p:spPr>
          <a:xfrm>
            <a:off x="581143" y="4098786"/>
            <a:ext cx="5060550" cy="1158941"/>
          </a:xfrm>
          <a:prstGeom prst="rect">
            <a:avLst/>
          </a:prstGeom>
          <a:noFill/>
        </p:spPr>
        <p:txBody>
          <a:bodyPr wrap="square" lIns="90000" tIns="46800" rIns="90000" bIns="46800" rtlCol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4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</a:p>
        </p:txBody>
      </p:sp>
      <p:sp>
        <p:nvSpPr>
          <p:cNvPr id="7" name="文本框 4"/>
          <p:cNvSpPr txBox="1"/>
          <p:nvPr>
            <p:custDataLst>
              <p:tags r:id="rId6"/>
            </p:custDataLst>
          </p:nvPr>
        </p:nvSpPr>
        <p:spPr>
          <a:xfrm>
            <a:off x="6365273" y="4098809"/>
            <a:ext cx="5060282" cy="2072121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</a:rPr>
              <a:t>请输入内容</a:t>
            </a: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  <a:cs typeface="+mj-cs"/>
                <a:sym typeface="+mn-ea"/>
              </a:rPr>
              <a:t>请输入内容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28600" indent="-228600">
              <a:lnSpc>
                <a:spcPct val="140000"/>
              </a:lnSpc>
              <a:buFont typeface="Arial" panose="020B0604020202020204" pitchFamily="34" charset="0"/>
              <a:buChar char="•"/>
            </a:pP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Supporting text here.&#10;You can use the icon library to filter and replace existing icon elements with one click.&#10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Supporting text here.&#10;You can use the icon library to filter and replace existing icon elements with one click.&#10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5"/>
  <p:tag name="KSO_WM_SLIDE_TYPE" val="endPage"/>
  <p:tag name="KSO_WM_SLIDE_SUBTYPE" val="pureTxt"/>
  <p:tag name="KSO_WM_SLIDE_ITEM_CNT" val="1"/>
  <p:tag name="KSO_WM_SLIDE_INDEX" val="15"/>
  <p:tag name="KSO_WM_TAG_VERSION" val="1.0"/>
  <p:tag name="KSO_WM_BEAUTIFY_FLAG" val="#wm#"/>
  <p:tag name="KSO_WM_TEMPLATE_CATEGORY" val="custom"/>
  <p:tag name="KSO_WM_TEMPLATE_INDEX" val="20187308"/>
  <p:tag name="KSO_WM_SLIDE_LAYOUT" val="a"/>
  <p:tag name="KSO_WM_SLIDE_LAYOUT_CNT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HANKS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5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Supporting text here.&#10;You can use the icon library to filter and replace existing icon elements with one click.&#10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Supporting text here.&#10;You can use the icon library to filter and replace existing icon elements with one click.&#10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5"/>
  <p:tag name="KSO_WM_SLIDE_TYPE" val="endPage"/>
  <p:tag name="KSO_WM_SLIDE_SUBTYPE" val="pureTxt"/>
  <p:tag name="KSO_WM_SLIDE_ITEM_CNT" val="1"/>
  <p:tag name="KSO_WM_SLIDE_INDEX" val="15"/>
  <p:tag name="KSO_WM_TAG_VERSION" val="1.0"/>
  <p:tag name="KSO_WM_BEAUTIFY_FLAG" val="#wm#"/>
  <p:tag name="KSO_WM_TEMPLATE_CATEGORY" val="custom"/>
  <p:tag name="KSO_WM_TEMPLATE_INDEX" val="20187308"/>
  <p:tag name="KSO_WM_SLIDE_LAYOUT" val="a"/>
  <p:tag name="KSO_WM_SLIDE_LAYOUT_CNT" val="1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HANKS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5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Supporting text here.&#10;You can use the icon library to filter and replace existing icon elements with one click.&#10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Supporting text here.&#10;You can use the icon library to filter and replace existing icon elements with one click.&#10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5"/>
  <p:tag name="KSO_WM_SLIDE_TYPE" val="endPage"/>
  <p:tag name="KSO_WM_SLIDE_SUBTYPE" val="pureTxt"/>
  <p:tag name="KSO_WM_SLIDE_ITEM_CNT" val="1"/>
  <p:tag name="KSO_WM_SLIDE_INDEX" val="15"/>
  <p:tag name="KSO_WM_TAG_VERSION" val="1.0"/>
  <p:tag name="KSO_WM_BEAUTIFY_FLAG" val="#wm#"/>
  <p:tag name="KSO_WM_TEMPLATE_CATEGORY" val="custom"/>
  <p:tag name="KSO_WM_TEMPLATE_INDEX" val="20187308"/>
  <p:tag name="KSO_WM_SLIDE_LAYOUT" val="a"/>
  <p:tag name="KSO_WM_SLIDE_LAYOUT_CNT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HANKS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5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5"/>
  <p:tag name="KSO_WM_SLIDE_TYPE" val="endPage"/>
  <p:tag name="KSO_WM_SLIDE_SUBTYPE" val="pureTxt"/>
  <p:tag name="KSO_WM_SLIDE_ITEM_CNT" val="1"/>
  <p:tag name="KSO_WM_SLIDE_INDEX" val="15"/>
  <p:tag name="KSO_WM_TAG_VERSION" val="1.0"/>
  <p:tag name="KSO_WM_BEAUTIFY_FLAG" val="#wm#"/>
  <p:tag name="KSO_WM_TEMPLATE_CATEGORY" val="custom"/>
  <p:tag name="KSO_WM_TEMPLATE_INDEX" val="20187308"/>
  <p:tag name="KSO_WM_SLIDE_LAYOUT" val="a"/>
  <p:tag name="KSO_WM_SLIDE_LAYOUT_CNT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HANKS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5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797*1422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d"/>
  <p:tag name="KSO_WM_UNIT_INDEX" val="1_1_1"/>
  <p:tag name="KSO_WM_UNIT_ID" val="custom20187308_12*l_h_d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USESOURCEFORMAT_APPLY" val="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Supporting text here.&#10;You can use the icon library to filter and replace existing icon elements with one click.&#10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Supporting text here.&#10;You can use the icon library to filter and replace existing icon elements with one click.&#10;Unified fonts make reading more fluent.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5"/>
  <p:tag name="KSO_WM_UNIT_TYPE" val="l_h_f"/>
  <p:tag name="KSO_WM_UNIT_INDEX" val="1_1_1"/>
  <p:tag name="KSO_WM_UNIT_ID" val="custom20187308_12*l_h_f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1"/>
  <p:tag name="KSO_WM_UNIT_ID" val="custom20187308_6*l_h_i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2_1"/>
  <p:tag name="KSO_WM_UNIT_ID" val="custom20187308_6*l_h_a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TAG_VERSION" val="1.0"/>
  <p:tag name="KSO_WM_BEAUTIFY_FLAG" val="#wm#"/>
  <p:tag name="KSO_WM_TEMPLATE_CATEGORY" val="custom"/>
  <p:tag name="KSO_WM_TEMPLATE_INDEX" val="20187308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1"/>
  <p:tag name="KSO_WM_UNIT_ID" val="custom20187308_6*l_h_i*1_2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3_1"/>
  <p:tag name="KSO_WM_UNIT_ID" val="custom20187308_6*l_h_a*1_3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3_2"/>
  <p:tag name="KSO_WM_UNIT_ID" val="custom20187308_6*l_h_i*1_3_2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4_1"/>
  <p:tag name="KSO_WM_UNIT_ID" val="custom20187308_6*l_h_a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4_1"/>
  <p:tag name="KSO_WM_UNIT_ID" val="custom20187308_6*l_h_i*1_4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LINE_FORE_SCHEMECOLOR_INDEX" val="5"/>
  <p:tag name="KSO_WM_UNIT_LINE_FILL_TYPE" val="2"/>
  <p:tag name="KSO_WM_UNIT_TEXT_FILL_FORE_SCHEMECOLOR_INDEX" val="5"/>
  <p:tag name="KSO_WM_UNIT_TEXT_FILL_TYPE" val="1"/>
  <p:tag name="KSO_WM_UNIT_USESOURCEFORMAT_APPLY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15"/>
  <p:tag name="KSO_WM_SLIDE_TYPE" val="endPage"/>
  <p:tag name="KSO_WM_SLIDE_SUBTYPE" val="pureTxt"/>
  <p:tag name="KSO_WM_SLIDE_ITEM_CNT" val="1"/>
  <p:tag name="KSO_WM_SLIDE_INDEX" val="15"/>
  <p:tag name="KSO_WM_TAG_VERSION" val="1.0"/>
  <p:tag name="KSO_WM_BEAUTIFY_FLAG" val="#wm#"/>
  <p:tag name="KSO_WM_TEMPLATE_CATEGORY" val="custom"/>
  <p:tag name="KSO_WM_TEMPLATE_INDEX" val="20187308"/>
  <p:tag name="KSO_WM_SLIDE_LAYOUT" val="a"/>
  <p:tag name="KSO_WM_SLIDE_LAYOUT_CNT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HANKS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5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187308_6"/>
  <p:tag name="KSO_WM_SLIDE_TYPE" val="text"/>
  <p:tag name="KSO_WM_SLIDE_SUBTYPE" val="diag"/>
  <p:tag name="KSO_WM_SLIDE_ITEM_CNT" val="4"/>
  <p:tag name="KSO_WM_SLIDE_INDEX" val="6"/>
  <p:tag name="KSO_WM_SLIDE_SIZE" val="856.2*284.055"/>
  <p:tag name="KSO_WM_SLIDE_POSITION" val="56.35*147.225"/>
  <p:tag name="KSO_WM_DIAGRAM_GROUP_CODE" val="l1-3"/>
  <p:tag name="KSO_WM_SLIDE_DIAGTYPE" val="l"/>
  <p:tag name="KSO_WM_TAG_VERSION" val="1.0"/>
  <p:tag name="KSO_WM_BEAUTIFY_FLAG" val="#wm#"/>
  <p:tag name="KSO_WM_TEMPLATE_CATEGORY" val="custom"/>
  <p:tag name="KSO_WM_TEMPLATE_INDEX" val="20187308"/>
  <p:tag name="KSO_WM_SLIDE_LAYOUT" val="a_l"/>
  <p:tag name="KSO_WM_SLIDE_LAYOUT_CNT" val="1_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Title only layout here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a"/>
  <p:tag name="KSO_WM_UNIT_INDEX" val="1"/>
  <p:tag name="KSO_WM_UNIT_ID" val="custom20187308_6*a*1"/>
  <p:tag name="KSO_WM_TEMPLATE_CATEGORY" val="custom"/>
  <p:tag name="KSO_WM_TEMPLATE_INDEX" val="20187308"/>
  <p:tag name="KSO_WM_UNIT_LAYERLEVEL" val="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Lorem Ipsum Dolor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a"/>
  <p:tag name="KSO_WM_UNIT_INDEX" val="1_1_1"/>
  <p:tag name="KSO_WM_UNIT_ID" val="custom20187308_6*l_h_a*1_1_1"/>
  <p:tag name="KSO_WM_TEMPLATE_CATEGORY" val="custom"/>
  <p:tag name="KSO_WM_TEMPLATE_INDEX" val="20187308"/>
  <p:tag name="KSO_WM_UNIT_LAYERLEVEL" val="1_1_1"/>
  <p:tag name="KSO_WM_TAG_VERSION" val="1.0"/>
  <p:tag name="KSO_WM_BEAUTIFY_FLAG" val="#wm#"/>
  <p:tag name="KSO_WM_UNIT_TEXT_FILL_FORE_SCHEMECOLOR_INDEX" val="13"/>
  <p:tag name="KSO_WM_UNIT_TEXT_FILL_TYPE" val="1"/>
  <p:tag name="KSO_WM_UNIT_USESOURCEFORMAT_APPLY" val="1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607</Words>
  <Application>Microsoft Office PowerPoint</Application>
  <PresentationFormat>宽屏</PresentationFormat>
  <Paragraphs>146</Paragraphs>
  <Slides>19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等线</vt:lpstr>
      <vt:lpstr>黑体</vt:lpstr>
      <vt:lpstr>宋体</vt:lpstr>
      <vt:lpstr>微软雅黑</vt:lpstr>
      <vt:lpstr>Arial</vt:lpstr>
      <vt:lpstr>Calibri</vt:lpstr>
      <vt:lpstr>Office 主题​​</vt:lpstr>
      <vt:lpstr>1_Office 主题​​</vt:lpstr>
      <vt:lpstr>PowerPoint 演示文稿</vt:lpstr>
      <vt:lpstr>PowerPoint 演示文稿</vt:lpstr>
      <vt:lpstr>                        请输入标题</vt:lpstr>
      <vt:lpstr>PowerPoint 演示文稿</vt:lpstr>
      <vt:lpstr>PowerPoint 演示文稿</vt:lpstr>
      <vt:lpstr>PowerPoint 演示文稿</vt:lpstr>
      <vt:lpstr>                        请输入标题</vt:lpstr>
      <vt:lpstr>PowerPoint 演示文稿</vt:lpstr>
      <vt:lpstr>PowerPoint 演示文稿</vt:lpstr>
      <vt:lpstr>PowerPoint 演示文稿</vt:lpstr>
      <vt:lpstr>                        请输入标题</vt:lpstr>
      <vt:lpstr>PowerPoint 演示文稿</vt:lpstr>
      <vt:lpstr>PowerPoint 演示文稿</vt:lpstr>
      <vt:lpstr>PowerPoint 演示文稿</vt:lpstr>
      <vt:lpstr>                        请输入标题</vt:lpstr>
      <vt:lpstr>PowerPoint 演示文稿</vt:lpstr>
      <vt:lpstr>PowerPoint 演示文稿</vt:lpstr>
      <vt:lpstr>PowerPoint 演示文稿</vt:lpstr>
      <vt:lpstr>             谢 谢 观 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Xu</cp:lastModifiedBy>
  <cp:revision>404</cp:revision>
  <dcterms:created xsi:type="dcterms:W3CDTF">2017-08-03T09:01:00Z</dcterms:created>
  <dcterms:modified xsi:type="dcterms:W3CDTF">2019-01-21T12:04:40Z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