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2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notesSlides/notesSlide3.xml" ContentType="application/vnd.openxmlformats-officedocument.presentationml.notesSlide+xml"/>
  <Override PartName="/ppt/tags/tag101.xml" ContentType="application/vnd.openxmlformats-officedocument.presentationml.tags+xml"/>
  <Override PartName="/ppt/notesSlides/notesSlide4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5.xml" ContentType="application/vnd.openxmlformats-officedocument.presentationml.notesSlide+xml"/>
  <Override PartName="/ppt/tags/tag106.xml" ContentType="application/vnd.openxmlformats-officedocument.presentationml.tags+xml"/>
  <Override PartName="/ppt/notesSlides/notesSlide6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7.xml" ContentType="application/vnd.openxmlformats-officedocument.presentationml.notesSlide+xml"/>
  <Override PartName="/ppt/tags/tag111.xml" ContentType="application/vnd.openxmlformats-officedocument.presentationml.tags+xml"/>
  <Override PartName="/ppt/notesSlides/notesSlide8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notesSlides/notesSlide9.xml" ContentType="application/vnd.openxmlformats-officedocument.presentationml.notesSlide+xml"/>
  <Override PartName="/ppt/tags/tag116.xml" ContentType="application/vnd.openxmlformats-officedocument.presentationml.tags+xml"/>
  <Override PartName="/ppt/notesSlides/notesSlide10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71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9" r:id="rId3"/>
    <p:sldId id="268" r:id="rId4"/>
    <p:sldId id="309" r:id="rId5"/>
    <p:sldId id="283" r:id="rId6"/>
    <p:sldId id="310" r:id="rId7"/>
    <p:sldId id="284" r:id="rId8"/>
    <p:sldId id="312" r:id="rId9"/>
    <p:sldId id="285" r:id="rId10"/>
    <p:sldId id="311" r:id="rId11"/>
    <p:sldId id="258" r:id="rId12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69" userDrawn="1">
          <p15:clr>
            <a:srgbClr val="A4A3A4"/>
          </p15:clr>
        </p15:guide>
        <p15:guide id="2" pos="3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ED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78" y="24"/>
      </p:cViewPr>
      <p:guideLst>
        <p:guide orient="horz" pos="2069"/>
        <p:guide pos="39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247" y="1279525"/>
            <a:ext cx="6141156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59960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6070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3168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327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76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末尾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197886"/>
            <a:ext cx="10515600" cy="577232"/>
          </a:xfrm>
        </p:spPr>
        <p:txBody>
          <a:bodyPr anchor="ctr" anchorCtr="0">
            <a:noAutofit/>
          </a:bodyPr>
          <a:lstStyle>
            <a:lvl1pPr>
              <a:defRPr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47700" y="987068"/>
            <a:ext cx="10515600" cy="5189895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50000"/>
              </a:lnSpc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lnSpc>
                <a:spcPct val="150000"/>
              </a:lnSpc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lnSpc>
                <a:spcPct val="150000"/>
              </a:lnSpc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lnSpc>
                <a:spcPct val="150000"/>
              </a:lnSpc>
              <a:defRPr sz="1600" b="1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>
            <p:custDataLst>
              <p:tags r:id="rId7"/>
            </p:custDataLst>
          </p:nvPr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3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6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20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tags" Target="../tags/tag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2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9" r:id="rId13"/>
    <p:sldLayoutId id="2147483670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image" Target="../media/image1.jpe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6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image" Target="../media/image5.jpeg"/><Relationship Id="rId4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8.xml"/><Relationship Id="rId13" Type="http://schemas.openxmlformats.org/officeDocument/2006/relationships/tags" Target="../tags/tag93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12" Type="http://schemas.openxmlformats.org/officeDocument/2006/relationships/tags" Target="../tags/tag92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6" Type="http://schemas.openxmlformats.org/officeDocument/2006/relationships/tags" Target="../tags/tag96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11" Type="http://schemas.openxmlformats.org/officeDocument/2006/relationships/tags" Target="../tags/tag91.xml"/><Relationship Id="rId5" Type="http://schemas.openxmlformats.org/officeDocument/2006/relationships/tags" Target="../tags/tag85.xml"/><Relationship Id="rId15" Type="http://schemas.openxmlformats.org/officeDocument/2006/relationships/tags" Target="../tags/tag95.xml"/><Relationship Id="rId10" Type="http://schemas.openxmlformats.org/officeDocument/2006/relationships/tags" Target="../tags/tag90.xml"/><Relationship Id="rId19" Type="http://schemas.openxmlformats.org/officeDocument/2006/relationships/image" Target="../media/image2.jpeg"/><Relationship Id="rId4" Type="http://schemas.openxmlformats.org/officeDocument/2006/relationships/tags" Target="../tags/tag84.xml"/><Relationship Id="rId9" Type="http://schemas.openxmlformats.org/officeDocument/2006/relationships/tags" Target="../tags/tag89.xml"/><Relationship Id="rId14" Type="http://schemas.openxmlformats.org/officeDocument/2006/relationships/tags" Target="../tags/tag9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3.jpe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7" Type="http://schemas.openxmlformats.org/officeDocument/2006/relationships/image" Target="../media/image3.jpeg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0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6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09.xml"/><Relationship Id="rId7" Type="http://schemas.openxmlformats.org/officeDocument/2006/relationships/image" Target="../media/image3.jpeg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14.xml"/><Relationship Id="rId7" Type="http://schemas.openxmlformats.org/officeDocument/2006/relationships/image" Target="../media/image3.jpeg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760730" y="3294380"/>
            <a:ext cx="4918075" cy="134112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spc="100" dirty="0">
                <a:solidFill>
                  <a:schemeClr val="tx1"/>
                </a:solidFill>
                <a:uFillTx/>
                <a:latin typeface="+mj-ea"/>
              </a:rPr>
              <a:t>课程名称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4077335" y="5952490"/>
            <a:ext cx="3648710" cy="52514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联系方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式</a:t>
            </a:r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  <a:sym typeface="+mn-ea"/>
              </a:rPr>
              <a:t>：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副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14226" y="5952489"/>
            <a:ext cx="2462362" cy="52514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授课老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师：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91882" y="4635500"/>
            <a:ext cx="32899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+mj-ea"/>
                <a:ea typeface="+mj-ea"/>
                <a:cs typeface="+mj-ea"/>
              </a:rPr>
              <a:t>第</a:t>
            </a:r>
            <a:r>
              <a:rPr lang="en-US" altLang="zh-CN" sz="3600" b="1" dirty="0">
                <a:latin typeface="+mj-ea"/>
                <a:ea typeface="+mj-ea"/>
                <a:cs typeface="+mj-ea"/>
              </a:rPr>
              <a:t>**</a:t>
            </a:r>
            <a:r>
              <a:rPr lang="zh-CN" altLang="en-US" sz="3600" b="1" dirty="0">
                <a:latin typeface="+mj-ea"/>
                <a:ea typeface="+mj-ea"/>
                <a:cs typeface="+mj-ea"/>
              </a:rPr>
              <a:t>讲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47700" y="96882"/>
            <a:ext cx="10515600" cy="5772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70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 amt="82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703830" y="1583055"/>
            <a:ext cx="6784340" cy="2927350"/>
          </a:xfrm>
          <a:prstGeom prst="roundRect">
            <a:avLst>
              <a:gd name="adj" fmla="val 27071"/>
            </a:avLst>
          </a:prstGeom>
          <a:solidFill>
            <a:srgbClr val="E8E8E8">
              <a:alpha val="8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10497" y="2480331"/>
            <a:ext cx="10852237" cy="899167"/>
          </a:xfrm>
          <a:noFill/>
        </p:spPr>
        <p:txBody>
          <a:bodyPr/>
          <a:lstStyle/>
          <a:p>
            <a:r>
              <a:rPr lang="zh-CN" altLang="en-US"/>
              <a:t>谢谢观看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9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836035" y="3298190"/>
            <a:ext cx="217170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4010025" y="1948180"/>
            <a:ext cx="1823085" cy="1125220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5400" b="1">
                <a:uFillTx/>
                <a:latin typeface="+mj-lt"/>
                <a:ea typeface="+mj-ea"/>
                <a:cs typeface="+mj-cs"/>
              </a:rPr>
              <a:t>目录</a:t>
            </a: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4065905" y="3232150"/>
            <a:ext cx="1711960" cy="317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合 89"/>
          <p:cNvGrpSpPr/>
          <p:nvPr>
            <p:custDataLst>
              <p:tags r:id="rId5"/>
            </p:custDataLst>
          </p:nvPr>
        </p:nvGrpSpPr>
        <p:grpSpPr>
          <a:xfrm>
            <a:off x="6394450" y="1055370"/>
            <a:ext cx="4686935" cy="640080"/>
            <a:chOff x="809626" y="2538412"/>
            <a:chExt cx="3846194" cy="525476"/>
          </a:xfrm>
        </p:grpSpPr>
        <p:sp>
          <p:nvSpPr>
            <p:cNvPr id="91" name="任意多边形 90"/>
            <p:cNvSpPr/>
            <p:nvPr>
              <p:custDataLst>
                <p:tags r:id="rId15"/>
              </p:custDataLst>
            </p:nvPr>
          </p:nvSpPr>
          <p:spPr>
            <a:xfrm>
              <a:off x="1254820" y="2538412"/>
              <a:ext cx="3401000" cy="525476"/>
            </a:xfrm>
            <a:custGeom>
              <a:avLst/>
              <a:gdLst>
                <a:gd name="connsiteX0" fmla="*/ 72390 w 4438650"/>
                <a:gd name="connsiteY0" fmla="*/ 0 h 685800"/>
                <a:gd name="connsiteX1" fmla="*/ 4324348 w 4438650"/>
                <a:gd name="connsiteY1" fmla="*/ 0 h 685800"/>
                <a:gd name="connsiteX2" fmla="*/ 4438650 w 4438650"/>
                <a:gd name="connsiteY2" fmla="*/ 114302 h 685800"/>
                <a:gd name="connsiteX3" fmla="*/ 4438650 w 4438650"/>
                <a:gd name="connsiteY3" fmla="*/ 571498 h 685800"/>
                <a:gd name="connsiteX4" fmla="*/ 4324348 w 4438650"/>
                <a:gd name="connsiteY4" fmla="*/ 685800 h 685800"/>
                <a:gd name="connsiteX5" fmla="*/ 72390 w 4438650"/>
                <a:gd name="connsiteY5" fmla="*/ 685800 h 685800"/>
                <a:gd name="connsiteX6" fmla="*/ 0 w 4438650"/>
                <a:gd name="connsiteY6" fmla="*/ 613410 h 685800"/>
                <a:gd name="connsiteX7" fmla="*/ 0 w 4438650"/>
                <a:gd name="connsiteY7" fmla="*/ 72390 h 685800"/>
                <a:gd name="connsiteX8" fmla="*/ 72390 w 4438650"/>
                <a:gd name="connsiteY8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8650" h="685800">
                  <a:moveTo>
                    <a:pt x="72390" y="0"/>
                  </a:moveTo>
                  <a:lnTo>
                    <a:pt x="4324348" y="0"/>
                  </a:lnTo>
                  <a:cubicBezTo>
                    <a:pt x="4387475" y="0"/>
                    <a:pt x="4438650" y="51175"/>
                    <a:pt x="4438650" y="114302"/>
                  </a:cubicBezTo>
                  <a:lnTo>
                    <a:pt x="4438650" y="571498"/>
                  </a:lnTo>
                  <a:cubicBezTo>
                    <a:pt x="4438650" y="634625"/>
                    <a:pt x="4387475" y="685800"/>
                    <a:pt x="4324348" y="685800"/>
                  </a:cubicBezTo>
                  <a:lnTo>
                    <a:pt x="72390" y="685800"/>
                  </a:lnTo>
                  <a:cubicBezTo>
                    <a:pt x="72390" y="645820"/>
                    <a:pt x="39980" y="613410"/>
                    <a:pt x="0" y="613410"/>
                  </a:cubicBezTo>
                  <a:lnTo>
                    <a:pt x="0" y="72390"/>
                  </a:lnTo>
                  <a:cubicBezTo>
                    <a:pt x="39980" y="72390"/>
                    <a:pt x="72390" y="39980"/>
                    <a:pt x="72390" y="0"/>
                  </a:cubicBezTo>
                  <a:close/>
                </a:path>
              </a:pathLst>
            </a:custGeom>
            <a:solidFill>
              <a:srgbClr val="359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>
                <a:lnSpc>
                  <a:spcPct val="16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请输入内容</a:t>
              </a:r>
            </a:p>
          </p:txBody>
        </p:sp>
        <p:sp>
          <p:nvSpPr>
            <p:cNvPr id="92" name="任意多边形 91"/>
            <p:cNvSpPr/>
            <p:nvPr>
              <p:custDataLst>
                <p:tags r:id="rId16"/>
              </p:custDataLst>
            </p:nvPr>
          </p:nvSpPr>
          <p:spPr>
            <a:xfrm>
              <a:off x="809626" y="2538412"/>
              <a:ext cx="445195" cy="525476"/>
            </a:xfrm>
            <a:custGeom>
              <a:avLst/>
              <a:gdLst>
                <a:gd name="connsiteX0" fmla="*/ 572023 w 581025"/>
                <a:gd name="connsiteY0" fmla="*/ 508830 h 685800"/>
                <a:gd name="connsiteX1" fmla="*/ 572023 w 581025"/>
                <a:gd name="connsiteY1" fmla="*/ 580830 h 685800"/>
                <a:gd name="connsiteX2" fmla="*/ 579223 w 581025"/>
                <a:gd name="connsiteY2" fmla="*/ 580830 h 685800"/>
                <a:gd name="connsiteX3" fmla="*/ 579223 w 581025"/>
                <a:gd name="connsiteY3" fmla="*/ 508830 h 685800"/>
                <a:gd name="connsiteX4" fmla="*/ 572023 w 581025"/>
                <a:gd name="connsiteY4" fmla="*/ 374210 h 685800"/>
                <a:gd name="connsiteX5" fmla="*/ 572023 w 581025"/>
                <a:gd name="connsiteY5" fmla="*/ 446210 h 685800"/>
                <a:gd name="connsiteX6" fmla="*/ 579223 w 581025"/>
                <a:gd name="connsiteY6" fmla="*/ 446210 h 685800"/>
                <a:gd name="connsiteX7" fmla="*/ 579223 w 581025"/>
                <a:gd name="connsiteY7" fmla="*/ 374210 h 685800"/>
                <a:gd name="connsiteX8" fmla="*/ 572023 w 581025"/>
                <a:gd name="connsiteY8" fmla="*/ 239590 h 685800"/>
                <a:gd name="connsiteX9" fmla="*/ 572023 w 581025"/>
                <a:gd name="connsiteY9" fmla="*/ 311590 h 685800"/>
                <a:gd name="connsiteX10" fmla="*/ 579223 w 581025"/>
                <a:gd name="connsiteY10" fmla="*/ 311590 h 685800"/>
                <a:gd name="connsiteX11" fmla="*/ 579223 w 581025"/>
                <a:gd name="connsiteY11" fmla="*/ 239590 h 685800"/>
                <a:gd name="connsiteX12" fmla="*/ 572023 w 581025"/>
                <a:gd name="connsiteY12" fmla="*/ 104970 h 685800"/>
                <a:gd name="connsiteX13" fmla="*/ 572023 w 581025"/>
                <a:gd name="connsiteY13" fmla="*/ 176970 h 685800"/>
                <a:gd name="connsiteX14" fmla="*/ 579223 w 581025"/>
                <a:gd name="connsiteY14" fmla="*/ 176970 h 685800"/>
                <a:gd name="connsiteX15" fmla="*/ 579223 w 581025"/>
                <a:gd name="connsiteY15" fmla="*/ 104970 h 685800"/>
                <a:gd name="connsiteX16" fmla="*/ 114302 w 581025"/>
                <a:gd name="connsiteY16" fmla="*/ 0 h 685800"/>
                <a:gd name="connsiteX17" fmla="*/ 508634 w 581025"/>
                <a:gd name="connsiteY17" fmla="*/ 0 h 685800"/>
                <a:gd name="connsiteX18" fmla="*/ 581024 w 581025"/>
                <a:gd name="connsiteY18" fmla="*/ 72390 h 685800"/>
                <a:gd name="connsiteX19" fmla="*/ 581025 w 581025"/>
                <a:gd name="connsiteY19" fmla="*/ 72390 h 685800"/>
                <a:gd name="connsiteX20" fmla="*/ 581025 w 581025"/>
                <a:gd name="connsiteY20" fmla="*/ 613410 h 685800"/>
                <a:gd name="connsiteX21" fmla="*/ 581024 w 581025"/>
                <a:gd name="connsiteY21" fmla="*/ 613410 h 685800"/>
                <a:gd name="connsiteX22" fmla="*/ 508634 w 581025"/>
                <a:gd name="connsiteY22" fmla="*/ 685800 h 685800"/>
                <a:gd name="connsiteX23" fmla="*/ 114302 w 581025"/>
                <a:gd name="connsiteY23" fmla="*/ 685800 h 685800"/>
                <a:gd name="connsiteX24" fmla="*/ 0 w 581025"/>
                <a:gd name="connsiteY24" fmla="*/ 571498 h 685800"/>
                <a:gd name="connsiteX25" fmla="*/ 0 w 581025"/>
                <a:gd name="connsiteY25" fmla="*/ 114302 h 685800"/>
                <a:gd name="connsiteX26" fmla="*/ 114302 w 581025"/>
                <a:gd name="connsiteY26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1025" h="685800">
                  <a:moveTo>
                    <a:pt x="572023" y="508830"/>
                  </a:moveTo>
                  <a:lnTo>
                    <a:pt x="572023" y="580830"/>
                  </a:lnTo>
                  <a:lnTo>
                    <a:pt x="579223" y="580830"/>
                  </a:lnTo>
                  <a:lnTo>
                    <a:pt x="579223" y="508830"/>
                  </a:lnTo>
                  <a:close/>
                  <a:moveTo>
                    <a:pt x="572023" y="374210"/>
                  </a:moveTo>
                  <a:lnTo>
                    <a:pt x="572023" y="446210"/>
                  </a:lnTo>
                  <a:lnTo>
                    <a:pt x="579223" y="446210"/>
                  </a:lnTo>
                  <a:lnTo>
                    <a:pt x="579223" y="374210"/>
                  </a:lnTo>
                  <a:close/>
                  <a:moveTo>
                    <a:pt x="572023" y="239590"/>
                  </a:moveTo>
                  <a:lnTo>
                    <a:pt x="572023" y="311590"/>
                  </a:lnTo>
                  <a:lnTo>
                    <a:pt x="579223" y="311590"/>
                  </a:lnTo>
                  <a:lnTo>
                    <a:pt x="579223" y="239590"/>
                  </a:lnTo>
                  <a:close/>
                  <a:moveTo>
                    <a:pt x="572023" y="104970"/>
                  </a:moveTo>
                  <a:lnTo>
                    <a:pt x="572023" y="176970"/>
                  </a:lnTo>
                  <a:lnTo>
                    <a:pt x="579223" y="176970"/>
                  </a:lnTo>
                  <a:lnTo>
                    <a:pt x="579223" y="104970"/>
                  </a:lnTo>
                  <a:close/>
                  <a:moveTo>
                    <a:pt x="114302" y="0"/>
                  </a:moveTo>
                  <a:lnTo>
                    <a:pt x="508634" y="0"/>
                  </a:lnTo>
                  <a:cubicBezTo>
                    <a:pt x="508634" y="39980"/>
                    <a:pt x="541044" y="72390"/>
                    <a:pt x="581024" y="72390"/>
                  </a:cubicBezTo>
                  <a:lnTo>
                    <a:pt x="581025" y="72390"/>
                  </a:lnTo>
                  <a:lnTo>
                    <a:pt x="581025" y="613410"/>
                  </a:lnTo>
                  <a:lnTo>
                    <a:pt x="581024" y="613410"/>
                  </a:lnTo>
                  <a:cubicBezTo>
                    <a:pt x="541044" y="613410"/>
                    <a:pt x="508634" y="645820"/>
                    <a:pt x="508634" y="685800"/>
                  </a:cubicBezTo>
                  <a:lnTo>
                    <a:pt x="114302" y="685800"/>
                  </a:lnTo>
                  <a:cubicBezTo>
                    <a:pt x="51175" y="685800"/>
                    <a:pt x="0" y="634625"/>
                    <a:pt x="0" y="571498"/>
                  </a:cubicBezTo>
                  <a:lnTo>
                    <a:pt x="0" y="114302"/>
                  </a:lnTo>
                  <a:cubicBezTo>
                    <a:pt x="0" y="51175"/>
                    <a:pt x="51175" y="0"/>
                    <a:pt x="11430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sym typeface="Arial" panose="020B0604020202020204" pitchFamily="34" charset="0"/>
                </a:rPr>
                <a:t>A</a:t>
              </a:r>
            </a:p>
          </p:txBody>
        </p:sp>
      </p:grpSp>
      <p:grpSp>
        <p:nvGrpSpPr>
          <p:cNvPr id="93" name="组合 92"/>
          <p:cNvGrpSpPr/>
          <p:nvPr>
            <p:custDataLst>
              <p:tags r:id="rId6"/>
            </p:custDataLst>
          </p:nvPr>
        </p:nvGrpSpPr>
        <p:grpSpPr>
          <a:xfrm>
            <a:off x="6394450" y="2433320"/>
            <a:ext cx="4686935" cy="640080"/>
            <a:chOff x="809626" y="2538412"/>
            <a:chExt cx="3846194" cy="525476"/>
          </a:xfrm>
        </p:grpSpPr>
        <p:sp>
          <p:nvSpPr>
            <p:cNvPr id="94" name="任意多边形 93"/>
            <p:cNvSpPr/>
            <p:nvPr>
              <p:custDataLst>
                <p:tags r:id="rId13"/>
              </p:custDataLst>
            </p:nvPr>
          </p:nvSpPr>
          <p:spPr>
            <a:xfrm>
              <a:off x="1254820" y="2538412"/>
              <a:ext cx="3401000" cy="525476"/>
            </a:xfrm>
            <a:custGeom>
              <a:avLst/>
              <a:gdLst>
                <a:gd name="connsiteX0" fmla="*/ 72390 w 4438650"/>
                <a:gd name="connsiteY0" fmla="*/ 0 h 685800"/>
                <a:gd name="connsiteX1" fmla="*/ 4324348 w 4438650"/>
                <a:gd name="connsiteY1" fmla="*/ 0 h 685800"/>
                <a:gd name="connsiteX2" fmla="*/ 4438650 w 4438650"/>
                <a:gd name="connsiteY2" fmla="*/ 114302 h 685800"/>
                <a:gd name="connsiteX3" fmla="*/ 4438650 w 4438650"/>
                <a:gd name="connsiteY3" fmla="*/ 571498 h 685800"/>
                <a:gd name="connsiteX4" fmla="*/ 4324348 w 4438650"/>
                <a:gd name="connsiteY4" fmla="*/ 685800 h 685800"/>
                <a:gd name="connsiteX5" fmla="*/ 72390 w 4438650"/>
                <a:gd name="connsiteY5" fmla="*/ 685800 h 685800"/>
                <a:gd name="connsiteX6" fmla="*/ 0 w 4438650"/>
                <a:gd name="connsiteY6" fmla="*/ 613410 h 685800"/>
                <a:gd name="connsiteX7" fmla="*/ 0 w 4438650"/>
                <a:gd name="connsiteY7" fmla="*/ 72390 h 685800"/>
                <a:gd name="connsiteX8" fmla="*/ 72390 w 4438650"/>
                <a:gd name="connsiteY8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8650" h="685800">
                  <a:moveTo>
                    <a:pt x="72390" y="0"/>
                  </a:moveTo>
                  <a:lnTo>
                    <a:pt x="4324348" y="0"/>
                  </a:lnTo>
                  <a:cubicBezTo>
                    <a:pt x="4387475" y="0"/>
                    <a:pt x="4438650" y="51175"/>
                    <a:pt x="4438650" y="114302"/>
                  </a:cubicBezTo>
                  <a:lnTo>
                    <a:pt x="4438650" y="571498"/>
                  </a:lnTo>
                  <a:cubicBezTo>
                    <a:pt x="4438650" y="634625"/>
                    <a:pt x="4387475" y="685800"/>
                    <a:pt x="4324348" y="685800"/>
                  </a:cubicBezTo>
                  <a:lnTo>
                    <a:pt x="72390" y="685800"/>
                  </a:lnTo>
                  <a:cubicBezTo>
                    <a:pt x="72390" y="645820"/>
                    <a:pt x="39980" y="613410"/>
                    <a:pt x="0" y="613410"/>
                  </a:cubicBezTo>
                  <a:lnTo>
                    <a:pt x="0" y="72390"/>
                  </a:lnTo>
                  <a:cubicBezTo>
                    <a:pt x="39980" y="72390"/>
                    <a:pt x="72390" y="39980"/>
                    <a:pt x="72390" y="0"/>
                  </a:cubicBezTo>
                  <a:close/>
                </a:path>
              </a:pathLst>
            </a:custGeom>
            <a:solidFill>
              <a:srgbClr val="359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l">
                <a:lnSpc>
                  <a:spcPct val="16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请输入内容</a:t>
              </a:r>
            </a:p>
          </p:txBody>
        </p:sp>
        <p:sp>
          <p:nvSpPr>
            <p:cNvPr id="95" name="任意多边形 94"/>
            <p:cNvSpPr/>
            <p:nvPr>
              <p:custDataLst>
                <p:tags r:id="rId14"/>
              </p:custDataLst>
            </p:nvPr>
          </p:nvSpPr>
          <p:spPr>
            <a:xfrm>
              <a:off x="809626" y="2538412"/>
              <a:ext cx="445195" cy="525476"/>
            </a:xfrm>
            <a:custGeom>
              <a:avLst/>
              <a:gdLst>
                <a:gd name="connsiteX0" fmla="*/ 572023 w 581025"/>
                <a:gd name="connsiteY0" fmla="*/ 508830 h 685800"/>
                <a:gd name="connsiteX1" fmla="*/ 572023 w 581025"/>
                <a:gd name="connsiteY1" fmla="*/ 580830 h 685800"/>
                <a:gd name="connsiteX2" fmla="*/ 579223 w 581025"/>
                <a:gd name="connsiteY2" fmla="*/ 580830 h 685800"/>
                <a:gd name="connsiteX3" fmla="*/ 579223 w 581025"/>
                <a:gd name="connsiteY3" fmla="*/ 508830 h 685800"/>
                <a:gd name="connsiteX4" fmla="*/ 572023 w 581025"/>
                <a:gd name="connsiteY4" fmla="*/ 374210 h 685800"/>
                <a:gd name="connsiteX5" fmla="*/ 572023 w 581025"/>
                <a:gd name="connsiteY5" fmla="*/ 446210 h 685800"/>
                <a:gd name="connsiteX6" fmla="*/ 579223 w 581025"/>
                <a:gd name="connsiteY6" fmla="*/ 446210 h 685800"/>
                <a:gd name="connsiteX7" fmla="*/ 579223 w 581025"/>
                <a:gd name="connsiteY7" fmla="*/ 374210 h 685800"/>
                <a:gd name="connsiteX8" fmla="*/ 572023 w 581025"/>
                <a:gd name="connsiteY8" fmla="*/ 239590 h 685800"/>
                <a:gd name="connsiteX9" fmla="*/ 572023 w 581025"/>
                <a:gd name="connsiteY9" fmla="*/ 311590 h 685800"/>
                <a:gd name="connsiteX10" fmla="*/ 579223 w 581025"/>
                <a:gd name="connsiteY10" fmla="*/ 311590 h 685800"/>
                <a:gd name="connsiteX11" fmla="*/ 579223 w 581025"/>
                <a:gd name="connsiteY11" fmla="*/ 239590 h 685800"/>
                <a:gd name="connsiteX12" fmla="*/ 572023 w 581025"/>
                <a:gd name="connsiteY12" fmla="*/ 104970 h 685800"/>
                <a:gd name="connsiteX13" fmla="*/ 572023 w 581025"/>
                <a:gd name="connsiteY13" fmla="*/ 176970 h 685800"/>
                <a:gd name="connsiteX14" fmla="*/ 579223 w 581025"/>
                <a:gd name="connsiteY14" fmla="*/ 176970 h 685800"/>
                <a:gd name="connsiteX15" fmla="*/ 579223 w 581025"/>
                <a:gd name="connsiteY15" fmla="*/ 104970 h 685800"/>
                <a:gd name="connsiteX16" fmla="*/ 114302 w 581025"/>
                <a:gd name="connsiteY16" fmla="*/ 0 h 685800"/>
                <a:gd name="connsiteX17" fmla="*/ 508634 w 581025"/>
                <a:gd name="connsiteY17" fmla="*/ 0 h 685800"/>
                <a:gd name="connsiteX18" fmla="*/ 581024 w 581025"/>
                <a:gd name="connsiteY18" fmla="*/ 72390 h 685800"/>
                <a:gd name="connsiteX19" fmla="*/ 581025 w 581025"/>
                <a:gd name="connsiteY19" fmla="*/ 72390 h 685800"/>
                <a:gd name="connsiteX20" fmla="*/ 581025 w 581025"/>
                <a:gd name="connsiteY20" fmla="*/ 613410 h 685800"/>
                <a:gd name="connsiteX21" fmla="*/ 581024 w 581025"/>
                <a:gd name="connsiteY21" fmla="*/ 613410 h 685800"/>
                <a:gd name="connsiteX22" fmla="*/ 508634 w 581025"/>
                <a:gd name="connsiteY22" fmla="*/ 685800 h 685800"/>
                <a:gd name="connsiteX23" fmla="*/ 114302 w 581025"/>
                <a:gd name="connsiteY23" fmla="*/ 685800 h 685800"/>
                <a:gd name="connsiteX24" fmla="*/ 0 w 581025"/>
                <a:gd name="connsiteY24" fmla="*/ 571498 h 685800"/>
                <a:gd name="connsiteX25" fmla="*/ 0 w 581025"/>
                <a:gd name="connsiteY25" fmla="*/ 114302 h 685800"/>
                <a:gd name="connsiteX26" fmla="*/ 114302 w 581025"/>
                <a:gd name="connsiteY26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1025" h="685800">
                  <a:moveTo>
                    <a:pt x="572023" y="508830"/>
                  </a:moveTo>
                  <a:lnTo>
                    <a:pt x="572023" y="580830"/>
                  </a:lnTo>
                  <a:lnTo>
                    <a:pt x="579223" y="580830"/>
                  </a:lnTo>
                  <a:lnTo>
                    <a:pt x="579223" y="508830"/>
                  </a:lnTo>
                  <a:close/>
                  <a:moveTo>
                    <a:pt x="572023" y="374210"/>
                  </a:moveTo>
                  <a:lnTo>
                    <a:pt x="572023" y="446210"/>
                  </a:lnTo>
                  <a:lnTo>
                    <a:pt x="579223" y="446210"/>
                  </a:lnTo>
                  <a:lnTo>
                    <a:pt x="579223" y="374210"/>
                  </a:lnTo>
                  <a:close/>
                  <a:moveTo>
                    <a:pt x="572023" y="239590"/>
                  </a:moveTo>
                  <a:lnTo>
                    <a:pt x="572023" y="311590"/>
                  </a:lnTo>
                  <a:lnTo>
                    <a:pt x="579223" y="311590"/>
                  </a:lnTo>
                  <a:lnTo>
                    <a:pt x="579223" y="239590"/>
                  </a:lnTo>
                  <a:close/>
                  <a:moveTo>
                    <a:pt x="572023" y="104970"/>
                  </a:moveTo>
                  <a:lnTo>
                    <a:pt x="572023" y="176970"/>
                  </a:lnTo>
                  <a:lnTo>
                    <a:pt x="579223" y="176970"/>
                  </a:lnTo>
                  <a:lnTo>
                    <a:pt x="579223" y="104970"/>
                  </a:lnTo>
                  <a:close/>
                  <a:moveTo>
                    <a:pt x="114302" y="0"/>
                  </a:moveTo>
                  <a:lnTo>
                    <a:pt x="508634" y="0"/>
                  </a:lnTo>
                  <a:cubicBezTo>
                    <a:pt x="508634" y="39980"/>
                    <a:pt x="541044" y="72390"/>
                    <a:pt x="581024" y="72390"/>
                  </a:cubicBezTo>
                  <a:lnTo>
                    <a:pt x="581025" y="72390"/>
                  </a:lnTo>
                  <a:lnTo>
                    <a:pt x="581025" y="613410"/>
                  </a:lnTo>
                  <a:lnTo>
                    <a:pt x="581024" y="613410"/>
                  </a:lnTo>
                  <a:cubicBezTo>
                    <a:pt x="541044" y="613410"/>
                    <a:pt x="508634" y="645820"/>
                    <a:pt x="508634" y="685800"/>
                  </a:cubicBezTo>
                  <a:lnTo>
                    <a:pt x="114302" y="685800"/>
                  </a:lnTo>
                  <a:cubicBezTo>
                    <a:pt x="51175" y="685800"/>
                    <a:pt x="0" y="634625"/>
                    <a:pt x="0" y="571498"/>
                  </a:cubicBezTo>
                  <a:lnTo>
                    <a:pt x="0" y="114302"/>
                  </a:lnTo>
                  <a:cubicBezTo>
                    <a:pt x="0" y="51175"/>
                    <a:pt x="51175" y="0"/>
                    <a:pt x="11430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sym typeface="Arial" panose="020B0604020202020204" pitchFamily="34" charset="0"/>
                </a:rPr>
                <a:t>B</a:t>
              </a:r>
            </a:p>
          </p:txBody>
        </p:sp>
      </p:grpSp>
      <p:grpSp>
        <p:nvGrpSpPr>
          <p:cNvPr id="96" name="组合 95"/>
          <p:cNvGrpSpPr/>
          <p:nvPr>
            <p:custDataLst>
              <p:tags r:id="rId7"/>
            </p:custDataLst>
          </p:nvPr>
        </p:nvGrpSpPr>
        <p:grpSpPr>
          <a:xfrm>
            <a:off x="6394450" y="3810635"/>
            <a:ext cx="4686935" cy="640080"/>
            <a:chOff x="809626" y="2538412"/>
            <a:chExt cx="3846194" cy="525476"/>
          </a:xfrm>
        </p:grpSpPr>
        <p:sp>
          <p:nvSpPr>
            <p:cNvPr id="97" name="任意多边形 96"/>
            <p:cNvSpPr/>
            <p:nvPr>
              <p:custDataLst>
                <p:tags r:id="rId11"/>
              </p:custDataLst>
            </p:nvPr>
          </p:nvSpPr>
          <p:spPr>
            <a:xfrm>
              <a:off x="1254820" y="2538412"/>
              <a:ext cx="3401000" cy="525476"/>
            </a:xfrm>
            <a:custGeom>
              <a:avLst/>
              <a:gdLst>
                <a:gd name="connsiteX0" fmla="*/ 72390 w 4438650"/>
                <a:gd name="connsiteY0" fmla="*/ 0 h 685800"/>
                <a:gd name="connsiteX1" fmla="*/ 4324348 w 4438650"/>
                <a:gd name="connsiteY1" fmla="*/ 0 h 685800"/>
                <a:gd name="connsiteX2" fmla="*/ 4438650 w 4438650"/>
                <a:gd name="connsiteY2" fmla="*/ 114302 h 685800"/>
                <a:gd name="connsiteX3" fmla="*/ 4438650 w 4438650"/>
                <a:gd name="connsiteY3" fmla="*/ 571498 h 685800"/>
                <a:gd name="connsiteX4" fmla="*/ 4324348 w 4438650"/>
                <a:gd name="connsiteY4" fmla="*/ 685800 h 685800"/>
                <a:gd name="connsiteX5" fmla="*/ 72390 w 4438650"/>
                <a:gd name="connsiteY5" fmla="*/ 685800 h 685800"/>
                <a:gd name="connsiteX6" fmla="*/ 0 w 4438650"/>
                <a:gd name="connsiteY6" fmla="*/ 613410 h 685800"/>
                <a:gd name="connsiteX7" fmla="*/ 0 w 4438650"/>
                <a:gd name="connsiteY7" fmla="*/ 72390 h 685800"/>
                <a:gd name="connsiteX8" fmla="*/ 72390 w 4438650"/>
                <a:gd name="connsiteY8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8650" h="685800">
                  <a:moveTo>
                    <a:pt x="72390" y="0"/>
                  </a:moveTo>
                  <a:lnTo>
                    <a:pt x="4324348" y="0"/>
                  </a:lnTo>
                  <a:cubicBezTo>
                    <a:pt x="4387475" y="0"/>
                    <a:pt x="4438650" y="51175"/>
                    <a:pt x="4438650" y="114302"/>
                  </a:cubicBezTo>
                  <a:lnTo>
                    <a:pt x="4438650" y="571498"/>
                  </a:lnTo>
                  <a:cubicBezTo>
                    <a:pt x="4438650" y="634625"/>
                    <a:pt x="4387475" y="685800"/>
                    <a:pt x="4324348" y="685800"/>
                  </a:cubicBezTo>
                  <a:lnTo>
                    <a:pt x="72390" y="685800"/>
                  </a:lnTo>
                  <a:cubicBezTo>
                    <a:pt x="72390" y="645820"/>
                    <a:pt x="39980" y="613410"/>
                    <a:pt x="0" y="613410"/>
                  </a:cubicBezTo>
                  <a:lnTo>
                    <a:pt x="0" y="72390"/>
                  </a:lnTo>
                  <a:cubicBezTo>
                    <a:pt x="39980" y="72390"/>
                    <a:pt x="72390" y="39980"/>
                    <a:pt x="72390" y="0"/>
                  </a:cubicBezTo>
                  <a:close/>
                </a:path>
              </a:pathLst>
            </a:custGeom>
            <a:solidFill>
              <a:srgbClr val="359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90000" lnSpcReduction="20000"/>
            </a:bodyPr>
            <a:lstStyle/>
            <a:p>
              <a:pPr algn="l">
                <a:lnSpc>
                  <a:spcPct val="16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请输入内容</a:t>
              </a:r>
            </a:p>
          </p:txBody>
        </p:sp>
        <p:sp>
          <p:nvSpPr>
            <p:cNvPr id="98" name="任意多边形 97"/>
            <p:cNvSpPr/>
            <p:nvPr>
              <p:custDataLst>
                <p:tags r:id="rId12"/>
              </p:custDataLst>
            </p:nvPr>
          </p:nvSpPr>
          <p:spPr>
            <a:xfrm>
              <a:off x="809626" y="2538412"/>
              <a:ext cx="445195" cy="525476"/>
            </a:xfrm>
            <a:custGeom>
              <a:avLst/>
              <a:gdLst>
                <a:gd name="connsiteX0" fmla="*/ 572023 w 581025"/>
                <a:gd name="connsiteY0" fmla="*/ 508830 h 685800"/>
                <a:gd name="connsiteX1" fmla="*/ 572023 w 581025"/>
                <a:gd name="connsiteY1" fmla="*/ 580830 h 685800"/>
                <a:gd name="connsiteX2" fmla="*/ 579223 w 581025"/>
                <a:gd name="connsiteY2" fmla="*/ 580830 h 685800"/>
                <a:gd name="connsiteX3" fmla="*/ 579223 w 581025"/>
                <a:gd name="connsiteY3" fmla="*/ 508830 h 685800"/>
                <a:gd name="connsiteX4" fmla="*/ 572023 w 581025"/>
                <a:gd name="connsiteY4" fmla="*/ 374210 h 685800"/>
                <a:gd name="connsiteX5" fmla="*/ 572023 w 581025"/>
                <a:gd name="connsiteY5" fmla="*/ 446210 h 685800"/>
                <a:gd name="connsiteX6" fmla="*/ 579223 w 581025"/>
                <a:gd name="connsiteY6" fmla="*/ 446210 h 685800"/>
                <a:gd name="connsiteX7" fmla="*/ 579223 w 581025"/>
                <a:gd name="connsiteY7" fmla="*/ 374210 h 685800"/>
                <a:gd name="connsiteX8" fmla="*/ 572023 w 581025"/>
                <a:gd name="connsiteY8" fmla="*/ 239590 h 685800"/>
                <a:gd name="connsiteX9" fmla="*/ 572023 w 581025"/>
                <a:gd name="connsiteY9" fmla="*/ 311590 h 685800"/>
                <a:gd name="connsiteX10" fmla="*/ 579223 w 581025"/>
                <a:gd name="connsiteY10" fmla="*/ 311590 h 685800"/>
                <a:gd name="connsiteX11" fmla="*/ 579223 w 581025"/>
                <a:gd name="connsiteY11" fmla="*/ 239590 h 685800"/>
                <a:gd name="connsiteX12" fmla="*/ 572023 w 581025"/>
                <a:gd name="connsiteY12" fmla="*/ 104970 h 685800"/>
                <a:gd name="connsiteX13" fmla="*/ 572023 w 581025"/>
                <a:gd name="connsiteY13" fmla="*/ 176970 h 685800"/>
                <a:gd name="connsiteX14" fmla="*/ 579223 w 581025"/>
                <a:gd name="connsiteY14" fmla="*/ 176970 h 685800"/>
                <a:gd name="connsiteX15" fmla="*/ 579223 w 581025"/>
                <a:gd name="connsiteY15" fmla="*/ 104970 h 685800"/>
                <a:gd name="connsiteX16" fmla="*/ 114302 w 581025"/>
                <a:gd name="connsiteY16" fmla="*/ 0 h 685800"/>
                <a:gd name="connsiteX17" fmla="*/ 508634 w 581025"/>
                <a:gd name="connsiteY17" fmla="*/ 0 h 685800"/>
                <a:gd name="connsiteX18" fmla="*/ 581024 w 581025"/>
                <a:gd name="connsiteY18" fmla="*/ 72390 h 685800"/>
                <a:gd name="connsiteX19" fmla="*/ 581025 w 581025"/>
                <a:gd name="connsiteY19" fmla="*/ 72390 h 685800"/>
                <a:gd name="connsiteX20" fmla="*/ 581025 w 581025"/>
                <a:gd name="connsiteY20" fmla="*/ 613410 h 685800"/>
                <a:gd name="connsiteX21" fmla="*/ 581024 w 581025"/>
                <a:gd name="connsiteY21" fmla="*/ 613410 h 685800"/>
                <a:gd name="connsiteX22" fmla="*/ 508634 w 581025"/>
                <a:gd name="connsiteY22" fmla="*/ 685800 h 685800"/>
                <a:gd name="connsiteX23" fmla="*/ 114302 w 581025"/>
                <a:gd name="connsiteY23" fmla="*/ 685800 h 685800"/>
                <a:gd name="connsiteX24" fmla="*/ 0 w 581025"/>
                <a:gd name="connsiteY24" fmla="*/ 571498 h 685800"/>
                <a:gd name="connsiteX25" fmla="*/ 0 w 581025"/>
                <a:gd name="connsiteY25" fmla="*/ 114302 h 685800"/>
                <a:gd name="connsiteX26" fmla="*/ 114302 w 581025"/>
                <a:gd name="connsiteY26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1025" h="685800">
                  <a:moveTo>
                    <a:pt x="572023" y="508830"/>
                  </a:moveTo>
                  <a:lnTo>
                    <a:pt x="572023" y="580830"/>
                  </a:lnTo>
                  <a:lnTo>
                    <a:pt x="579223" y="580830"/>
                  </a:lnTo>
                  <a:lnTo>
                    <a:pt x="579223" y="508830"/>
                  </a:lnTo>
                  <a:close/>
                  <a:moveTo>
                    <a:pt x="572023" y="374210"/>
                  </a:moveTo>
                  <a:lnTo>
                    <a:pt x="572023" y="446210"/>
                  </a:lnTo>
                  <a:lnTo>
                    <a:pt x="579223" y="446210"/>
                  </a:lnTo>
                  <a:lnTo>
                    <a:pt x="579223" y="374210"/>
                  </a:lnTo>
                  <a:close/>
                  <a:moveTo>
                    <a:pt x="572023" y="239590"/>
                  </a:moveTo>
                  <a:lnTo>
                    <a:pt x="572023" y="311590"/>
                  </a:lnTo>
                  <a:lnTo>
                    <a:pt x="579223" y="311590"/>
                  </a:lnTo>
                  <a:lnTo>
                    <a:pt x="579223" y="239590"/>
                  </a:lnTo>
                  <a:close/>
                  <a:moveTo>
                    <a:pt x="572023" y="104970"/>
                  </a:moveTo>
                  <a:lnTo>
                    <a:pt x="572023" y="176970"/>
                  </a:lnTo>
                  <a:lnTo>
                    <a:pt x="579223" y="176970"/>
                  </a:lnTo>
                  <a:lnTo>
                    <a:pt x="579223" y="104970"/>
                  </a:lnTo>
                  <a:close/>
                  <a:moveTo>
                    <a:pt x="114302" y="0"/>
                  </a:moveTo>
                  <a:lnTo>
                    <a:pt x="508634" y="0"/>
                  </a:lnTo>
                  <a:cubicBezTo>
                    <a:pt x="508634" y="39980"/>
                    <a:pt x="541044" y="72390"/>
                    <a:pt x="581024" y="72390"/>
                  </a:cubicBezTo>
                  <a:lnTo>
                    <a:pt x="581025" y="72390"/>
                  </a:lnTo>
                  <a:lnTo>
                    <a:pt x="581025" y="613410"/>
                  </a:lnTo>
                  <a:lnTo>
                    <a:pt x="581024" y="613410"/>
                  </a:lnTo>
                  <a:cubicBezTo>
                    <a:pt x="541044" y="613410"/>
                    <a:pt x="508634" y="645820"/>
                    <a:pt x="508634" y="685800"/>
                  </a:cubicBezTo>
                  <a:lnTo>
                    <a:pt x="114302" y="685800"/>
                  </a:lnTo>
                  <a:cubicBezTo>
                    <a:pt x="51175" y="685800"/>
                    <a:pt x="0" y="634625"/>
                    <a:pt x="0" y="571498"/>
                  </a:cubicBezTo>
                  <a:lnTo>
                    <a:pt x="0" y="114302"/>
                  </a:lnTo>
                  <a:cubicBezTo>
                    <a:pt x="0" y="51175"/>
                    <a:pt x="51175" y="0"/>
                    <a:pt x="114302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sym typeface="Arial" panose="020B0604020202020204" pitchFamily="34" charset="0"/>
                </a:rPr>
                <a:t>C</a:t>
              </a:r>
              <a:endParaRPr lang="zh-CN" altLang="en-US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99" name="组合 98"/>
          <p:cNvGrpSpPr/>
          <p:nvPr>
            <p:custDataLst>
              <p:tags r:id="rId8"/>
            </p:custDataLst>
          </p:nvPr>
        </p:nvGrpSpPr>
        <p:grpSpPr>
          <a:xfrm>
            <a:off x="6394450" y="5174615"/>
            <a:ext cx="4686935" cy="640080"/>
            <a:chOff x="809626" y="2538412"/>
            <a:chExt cx="3846194" cy="525476"/>
          </a:xfrm>
        </p:grpSpPr>
        <p:sp>
          <p:nvSpPr>
            <p:cNvPr id="100" name="任意多边形 99"/>
            <p:cNvSpPr/>
            <p:nvPr>
              <p:custDataLst>
                <p:tags r:id="rId9"/>
              </p:custDataLst>
            </p:nvPr>
          </p:nvSpPr>
          <p:spPr>
            <a:xfrm>
              <a:off x="1254820" y="2538412"/>
              <a:ext cx="3401000" cy="525476"/>
            </a:xfrm>
            <a:custGeom>
              <a:avLst/>
              <a:gdLst>
                <a:gd name="connsiteX0" fmla="*/ 72390 w 4438650"/>
                <a:gd name="connsiteY0" fmla="*/ 0 h 685800"/>
                <a:gd name="connsiteX1" fmla="*/ 4324348 w 4438650"/>
                <a:gd name="connsiteY1" fmla="*/ 0 h 685800"/>
                <a:gd name="connsiteX2" fmla="*/ 4438650 w 4438650"/>
                <a:gd name="connsiteY2" fmla="*/ 114302 h 685800"/>
                <a:gd name="connsiteX3" fmla="*/ 4438650 w 4438650"/>
                <a:gd name="connsiteY3" fmla="*/ 571498 h 685800"/>
                <a:gd name="connsiteX4" fmla="*/ 4324348 w 4438650"/>
                <a:gd name="connsiteY4" fmla="*/ 685800 h 685800"/>
                <a:gd name="connsiteX5" fmla="*/ 72390 w 4438650"/>
                <a:gd name="connsiteY5" fmla="*/ 685800 h 685800"/>
                <a:gd name="connsiteX6" fmla="*/ 0 w 4438650"/>
                <a:gd name="connsiteY6" fmla="*/ 613410 h 685800"/>
                <a:gd name="connsiteX7" fmla="*/ 0 w 4438650"/>
                <a:gd name="connsiteY7" fmla="*/ 72390 h 685800"/>
                <a:gd name="connsiteX8" fmla="*/ 72390 w 4438650"/>
                <a:gd name="connsiteY8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38650" h="685800">
                  <a:moveTo>
                    <a:pt x="72390" y="0"/>
                  </a:moveTo>
                  <a:lnTo>
                    <a:pt x="4324348" y="0"/>
                  </a:lnTo>
                  <a:cubicBezTo>
                    <a:pt x="4387475" y="0"/>
                    <a:pt x="4438650" y="51175"/>
                    <a:pt x="4438650" y="114302"/>
                  </a:cubicBezTo>
                  <a:lnTo>
                    <a:pt x="4438650" y="571498"/>
                  </a:lnTo>
                  <a:cubicBezTo>
                    <a:pt x="4438650" y="634625"/>
                    <a:pt x="4387475" y="685800"/>
                    <a:pt x="4324348" y="685800"/>
                  </a:cubicBezTo>
                  <a:lnTo>
                    <a:pt x="72390" y="685800"/>
                  </a:lnTo>
                  <a:cubicBezTo>
                    <a:pt x="72390" y="645820"/>
                    <a:pt x="39980" y="613410"/>
                    <a:pt x="0" y="613410"/>
                  </a:cubicBezTo>
                  <a:lnTo>
                    <a:pt x="0" y="72390"/>
                  </a:lnTo>
                  <a:cubicBezTo>
                    <a:pt x="39980" y="72390"/>
                    <a:pt x="72390" y="39980"/>
                    <a:pt x="72390" y="0"/>
                  </a:cubicBezTo>
                  <a:close/>
                </a:path>
              </a:pathLst>
            </a:custGeom>
            <a:solidFill>
              <a:srgbClr val="359EFF">
                <a:lumMod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90000" lnSpcReduction="20000"/>
            </a:bodyPr>
            <a:lstStyle/>
            <a:p>
              <a:pPr algn="l">
                <a:lnSpc>
                  <a:spcPct val="160000"/>
                </a:lnSpc>
              </a:pPr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sym typeface="Arial" panose="020B0604020202020204" pitchFamily="34" charset="0"/>
                </a:rPr>
                <a:t>请输入内容</a:t>
              </a:r>
            </a:p>
          </p:txBody>
        </p:sp>
        <p:sp>
          <p:nvSpPr>
            <p:cNvPr id="101" name="任意多边形 100"/>
            <p:cNvSpPr/>
            <p:nvPr>
              <p:custDataLst>
                <p:tags r:id="rId10"/>
              </p:custDataLst>
            </p:nvPr>
          </p:nvSpPr>
          <p:spPr>
            <a:xfrm>
              <a:off x="809626" y="2538412"/>
              <a:ext cx="445195" cy="525476"/>
            </a:xfrm>
            <a:custGeom>
              <a:avLst/>
              <a:gdLst>
                <a:gd name="connsiteX0" fmla="*/ 572023 w 581025"/>
                <a:gd name="connsiteY0" fmla="*/ 508830 h 685800"/>
                <a:gd name="connsiteX1" fmla="*/ 572023 w 581025"/>
                <a:gd name="connsiteY1" fmla="*/ 580830 h 685800"/>
                <a:gd name="connsiteX2" fmla="*/ 579223 w 581025"/>
                <a:gd name="connsiteY2" fmla="*/ 580830 h 685800"/>
                <a:gd name="connsiteX3" fmla="*/ 579223 w 581025"/>
                <a:gd name="connsiteY3" fmla="*/ 508830 h 685800"/>
                <a:gd name="connsiteX4" fmla="*/ 572023 w 581025"/>
                <a:gd name="connsiteY4" fmla="*/ 374210 h 685800"/>
                <a:gd name="connsiteX5" fmla="*/ 572023 w 581025"/>
                <a:gd name="connsiteY5" fmla="*/ 446210 h 685800"/>
                <a:gd name="connsiteX6" fmla="*/ 579223 w 581025"/>
                <a:gd name="connsiteY6" fmla="*/ 446210 h 685800"/>
                <a:gd name="connsiteX7" fmla="*/ 579223 w 581025"/>
                <a:gd name="connsiteY7" fmla="*/ 374210 h 685800"/>
                <a:gd name="connsiteX8" fmla="*/ 572023 w 581025"/>
                <a:gd name="connsiteY8" fmla="*/ 239590 h 685800"/>
                <a:gd name="connsiteX9" fmla="*/ 572023 w 581025"/>
                <a:gd name="connsiteY9" fmla="*/ 311590 h 685800"/>
                <a:gd name="connsiteX10" fmla="*/ 579223 w 581025"/>
                <a:gd name="connsiteY10" fmla="*/ 311590 h 685800"/>
                <a:gd name="connsiteX11" fmla="*/ 579223 w 581025"/>
                <a:gd name="connsiteY11" fmla="*/ 239590 h 685800"/>
                <a:gd name="connsiteX12" fmla="*/ 572023 w 581025"/>
                <a:gd name="connsiteY12" fmla="*/ 104970 h 685800"/>
                <a:gd name="connsiteX13" fmla="*/ 572023 w 581025"/>
                <a:gd name="connsiteY13" fmla="*/ 176970 h 685800"/>
                <a:gd name="connsiteX14" fmla="*/ 579223 w 581025"/>
                <a:gd name="connsiteY14" fmla="*/ 176970 h 685800"/>
                <a:gd name="connsiteX15" fmla="*/ 579223 w 581025"/>
                <a:gd name="connsiteY15" fmla="*/ 104970 h 685800"/>
                <a:gd name="connsiteX16" fmla="*/ 114302 w 581025"/>
                <a:gd name="connsiteY16" fmla="*/ 0 h 685800"/>
                <a:gd name="connsiteX17" fmla="*/ 508634 w 581025"/>
                <a:gd name="connsiteY17" fmla="*/ 0 h 685800"/>
                <a:gd name="connsiteX18" fmla="*/ 581024 w 581025"/>
                <a:gd name="connsiteY18" fmla="*/ 72390 h 685800"/>
                <a:gd name="connsiteX19" fmla="*/ 581025 w 581025"/>
                <a:gd name="connsiteY19" fmla="*/ 72390 h 685800"/>
                <a:gd name="connsiteX20" fmla="*/ 581025 w 581025"/>
                <a:gd name="connsiteY20" fmla="*/ 613410 h 685800"/>
                <a:gd name="connsiteX21" fmla="*/ 581024 w 581025"/>
                <a:gd name="connsiteY21" fmla="*/ 613410 h 685800"/>
                <a:gd name="connsiteX22" fmla="*/ 508634 w 581025"/>
                <a:gd name="connsiteY22" fmla="*/ 685800 h 685800"/>
                <a:gd name="connsiteX23" fmla="*/ 114302 w 581025"/>
                <a:gd name="connsiteY23" fmla="*/ 685800 h 685800"/>
                <a:gd name="connsiteX24" fmla="*/ 0 w 581025"/>
                <a:gd name="connsiteY24" fmla="*/ 571498 h 685800"/>
                <a:gd name="connsiteX25" fmla="*/ 0 w 581025"/>
                <a:gd name="connsiteY25" fmla="*/ 114302 h 685800"/>
                <a:gd name="connsiteX26" fmla="*/ 114302 w 581025"/>
                <a:gd name="connsiteY26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1025" h="685800">
                  <a:moveTo>
                    <a:pt x="572023" y="508830"/>
                  </a:moveTo>
                  <a:lnTo>
                    <a:pt x="572023" y="580830"/>
                  </a:lnTo>
                  <a:lnTo>
                    <a:pt x="579223" y="580830"/>
                  </a:lnTo>
                  <a:lnTo>
                    <a:pt x="579223" y="508830"/>
                  </a:lnTo>
                  <a:close/>
                  <a:moveTo>
                    <a:pt x="572023" y="374210"/>
                  </a:moveTo>
                  <a:lnTo>
                    <a:pt x="572023" y="446210"/>
                  </a:lnTo>
                  <a:lnTo>
                    <a:pt x="579223" y="446210"/>
                  </a:lnTo>
                  <a:lnTo>
                    <a:pt x="579223" y="374210"/>
                  </a:lnTo>
                  <a:close/>
                  <a:moveTo>
                    <a:pt x="572023" y="239590"/>
                  </a:moveTo>
                  <a:lnTo>
                    <a:pt x="572023" y="311590"/>
                  </a:lnTo>
                  <a:lnTo>
                    <a:pt x="579223" y="311590"/>
                  </a:lnTo>
                  <a:lnTo>
                    <a:pt x="579223" y="239590"/>
                  </a:lnTo>
                  <a:close/>
                  <a:moveTo>
                    <a:pt x="572023" y="104970"/>
                  </a:moveTo>
                  <a:lnTo>
                    <a:pt x="572023" y="176970"/>
                  </a:lnTo>
                  <a:lnTo>
                    <a:pt x="579223" y="176970"/>
                  </a:lnTo>
                  <a:lnTo>
                    <a:pt x="579223" y="104970"/>
                  </a:lnTo>
                  <a:close/>
                  <a:moveTo>
                    <a:pt x="114302" y="0"/>
                  </a:moveTo>
                  <a:lnTo>
                    <a:pt x="508634" y="0"/>
                  </a:lnTo>
                  <a:cubicBezTo>
                    <a:pt x="508634" y="39980"/>
                    <a:pt x="541044" y="72390"/>
                    <a:pt x="581024" y="72390"/>
                  </a:cubicBezTo>
                  <a:lnTo>
                    <a:pt x="581025" y="72390"/>
                  </a:lnTo>
                  <a:lnTo>
                    <a:pt x="581025" y="613410"/>
                  </a:lnTo>
                  <a:lnTo>
                    <a:pt x="581024" y="613410"/>
                  </a:lnTo>
                  <a:cubicBezTo>
                    <a:pt x="541044" y="613410"/>
                    <a:pt x="508634" y="645820"/>
                    <a:pt x="508634" y="685800"/>
                  </a:cubicBezTo>
                  <a:lnTo>
                    <a:pt x="114302" y="685800"/>
                  </a:lnTo>
                  <a:cubicBezTo>
                    <a:pt x="51175" y="685800"/>
                    <a:pt x="0" y="634625"/>
                    <a:pt x="0" y="571498"/>
                  </a:cubicBezTo>
                  <a:lnTo>
                    <a:pt x="0" y="114302"/>
                  </a:lnTo>
                  <a:cubicBezTo>
                    <a:pt x="0" y="51175"/>
                    <a:pt x="51175" y="0"/>
                    <a:pt x="114302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r>
                <a:rPr lang="en-US" altLang="zh-CN" sz="2800" dirty="0">
                  <a:solidFill>
                    <a:schemeClr val="bg1"/>
                  </a:solidFill>
                  <a:sym typeface="Arial" panose="020B0604020202020204" pitchFamily="34" charset="0"/>
                </a:rPr>
                <a:t>D</a:t>
              </a:r>
              <a:endParaRPr lang="zh-CN" altLang="en-US" dirty="0">
                <a:solidFill>
                  <a:schemeClr val="bg1"/>
                </a:solidFill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417570"/>
            <a:ext cx="10852237" cy="624845"/>
          </a:xfrm>
        </p:spPr>
        <p:txBody>
          <a:bodyPr>
            <a:normAutofit fontScale="90000"/>
          </a:bodyPr>
          <a:lstStyle/>
          <a:p>
            <a:r>
              <a:rPr lang="zh-CN" altLang="en-US" b="1">
                <a:sym typeface="+mn-ea"/>
              </a:rPr>
              <a:t>单击此处添加标题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215765"/>
            <a:ext cx="10852237" cy="1077985"/>
          </a:xfrm>
        </p:spPr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单击此处添加文本具体内容，简明扼要的阐述您的观点。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9929" y="2010410"/>
            <a:ext cx="1293625" cy="1308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algn="l">
              <a:buNone/>
            </a:pPr>
            <a:r>
              <a:rPr lang="en-US" altLang="zh-CN" sz="7200" b="1">
                <a:solidFill>
                  <a:schemeClr val="accent1">
                    <a:lumMod val="50000"/>
                  </a:schemeClr>
                </a:solidFill>
              </a:rPr>
              <a:t>01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47700" y="96882"/>
            <a:ext cx="10515600" cy="5772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4976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417570"/>
            <a:ext cx="10852237" cy="62484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单击此处添加标题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215765"/>
            <a:ext cx="10852237" cy="107798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单击此处添加文本具体内容，简明扼要的阐述您的观点。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9929" y="2010410"/>
            <a:ext cx="1293625" cy="1308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algn="l">
              <a:buNone/>
            </a:pPr>
            <a:r>
              <a:rPr lang="en-US" altLang="zh-CN" sz="7200" b="1">
                <a:solidFill>
                  <a:schemeClr val="accent1">
                    <a:lumMod val="50000"/>
                  </a:schemeClr>
                </a:solidFill>
              </a:rPr>
              <a:t>02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47700" y="96882"/>
            <a:ext cx="10515600" cy="5772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3947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417570"/>
            <a:ext cx="10852237" cy="62484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单击此处添加标题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215765"/>
            <a:ext cx="10852237" cy="107798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单击此处添加文本具体内容，简明扼要的阐述您的观点。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9929" y="2010410"/>
            <a:ext cx="1293625" cy="1308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algn="l">
              <a:buNone/>
            </a:pPr>
            <a:r>
              <a:rPr lang="en-US" altLang="zh-CN" sz="7200" b="1">
                <a:solidFill>
                  <a:schemeClr val="accent1">
                    <a:lumMod val="50000"/>
                  </a:schemeClr>
                </a:solidFill>
              </a:rPr>
              <a:t>03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647700" y="96882"/>
            <a:ext cx="10515600" cy="577232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487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417570"/>
            <a:ext cx="10852237" cy="624845"/>
          </a:xfrm>
        </p:spPr>
        <p:txBody>
          <a:bodyPr>
            <a:normAutofit fontScale="90000"/>
          </a:bodyPr>
          <a:lstStyle/>
          <a:p>
            <a:r>
              <a:rPr lang="zh-CN" altLang="en-US">
                <a:sym typeface="+mn-ea"/>
              </a:rPr>
              <a:t>单击此处添加标题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215765"/>
            <a:ext cx="10852237" cy="107798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单击此处添加文本具体内容，简明扼要的阐述您的观点。</a:t>
            </a: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669929" y="2010410"/>
            <a:ext cx="1293625" cy="1308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algn="l">
              <a:buNone/>
            </a:pPr>
            <a:r>
              <a:rPr lang="en-US" altLang="zh-CN" sz="7200" b="1">
                <a:solidFill>
                  <a:schemeClr val="accent1">
                    <a:lumMod val="50000"/>
                  </a:schemeClr>
                </a:solidFill>
              </a:rPr>
              <a:t>04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TEMPLATE_SUBCATEGORY" val="0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文本具体内容，简明扼要的阐述您的观点。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TEMPLATE_SUBCATEGORY" val="0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文本具体内容，简明扼要的阐述您的观点。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TEMPLATE_SUBCATEGORY" val="0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文本具体内容，简明扼要的阐述您的观点。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NOCLEAR" val="0"/>
  <p:tag name="KSO_WM_UNIT_VALUE" val="1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TEMPLATE_SUBCATEGORY" val="0"/>
  <p:tag name="KSO_WM_SLIDE_TYPE" val="endPage"/>
  <p:tag name="KSO_WM_SLIDE_SUBTYPE" val="pureTxt"/>
  <p:tag name="KSO_WM_SLIDE_ITEM_CNT" val="0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谢谢观看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2"/>
  <p:tag name="KSO_WM_TEMPLATE_SUBCATEGORY" val="0"/>
  <p:tag name="KSO_WM_SLIDE_TYPE" val="contents"/>
  <p:tag name="KSO_WM_SLIDE_SUBTYPE" val="diag"/>
  <p:tag name="KSO_WM_SLIDE_ITEM_CNT" val="4"/>
  <p:tag name="KSO_WM_SLIDE_INDEX" val="2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b_l"/>
  <p:tag name="KSO_WM_SLIDE_LAYOUT_CNT" val="1_1_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CONTENTS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187308_2*b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1"/>
  <p:tag name="KSO_WM_UNIT_PRESET_TEXT" val="目录"/>
  <p:tag name="KSO_WM_UNIT_NOCLEAR" val="0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187308_2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187308_2*i*4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671_4*i*0"/>
  <p:tag name="KSO_WM_TEMPLATE_CATEGORY" val="diagram"/>
  <p:tag name="KSO_WM_TEMPLATE_INDEX" val="160671"/>
  <p:tag name="KSO_WM_UNIT_INDEX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671_4*i*5"/>
  <p:tag name="KSO_WM_TEMPLATE_CATEGORY" val="diagram"/>
  <p:tag name="KSO_WM_TEMPLATE_INDEX" val="160671"/>
  <p:tag name="KSO_WM_UNIT_INDEX" val="5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671_4*i*10"/>
  <p:tag name="KSO_WM_TEMPLATE_CATEGORY" val="diagram"/>
  <p:tag name="KSO_WM_TEMPLATE_INDEX" val="160671"/>
  <p:tag name="KSO_WM_UNIT_INDEX" val="1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671_4*i*15"/>
  <p:tag name="KSO_WM_TEMPLATE_CATEGORY" val="diagram"/>
  <p:tag name="KSO_WM_TEMPLATE_INDEX" val="160671"/>
  <p:tag name="KSO_WM_UNIT_INDEX" val="1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h_f"/>
  <p:tag name="KSO_WM_UNIT_INDEX" val="1_4_1"/>
  <p:tag name="KSO_WM_UNIT_ID" val="diagram160671_4*l_h_f*1_4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5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i"/>
  <p:tag name="KSO_WM_UNIT_INDEX" val="1_4"/>
  <p:tag name="KSO_WM_UNIT_ID" val="diagram160671_4*l_i*1_4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h_f"/>
  <p:tag name="KSO_WM_UNIT_INDEX" val="1_3_1"/>
  <p:tag name="KSO_WM_UNIT_ID" val="diagram160671_4*l_h_f*1_3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5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i"/>
  <p:tag name="KSO_WM_UNIT_INDEX" val="1_3"/>
  <p:tag name="KSO_WM_UNIT_ID" val="diagram160671_4*l_i*1_3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h_f"/>
  <p:tag name="KSO_WM_UNIT_INDEX" val="1_2_1"/>
  <p:tag name="KSO_WM_UNIT_ID" val="diagram160671_4*l_h_f*1_2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5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i"/>
  <p:tag name="KSO_WM_UNIT_INDEX" val="1_2"/>
  <p:tag name="KSO_WM_UNIT_ID" val="diagram160671_4*l_i*1_2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h_f"/>
  <p:tag name="KSO_WM_UNIT_INDEX" val="1_1_1"/>
  <p:tag name="KSO_WM_UNIT_ID" val="diagram160671_4*l_h_f*1_1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4"/>
  <p:tag name="KSO_WM_UNIT_PRESET_TEXT_LEN" val="25"/>
  <p:tag name="KSO_WM_BEAUTIFY_FLAG" val="#wm#"/>
  <p:tag name="KSO_WM_TAG_VERSION" val="1.0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671"/>
  <p:tag name="KSO_WM_UNIT_TYPE" val="l_i"/>
  <p:tag name="KSO_WM_UNIT_INDEX" val="1_1"/>
  <p:tag name="KSO_WM_UNIT_ID" val="diagram160671_4*l_i*1_1"/>
  <p:tag name="KSO_WM_UNIT_CLEAR" val="1"/>
  <p:tag name="KSO_WM_UNIT_LAYERLEVEL" val="1_1"/>
  <p:tag name="KSO_WM_BEAUTIFY_FLAG" val="#wm#"/>
  <p:tag name="KSO_WM_TAG_VERSION" val="1.0"/>
  <p:tag name="KSO_WM_DIAGRAM_GROUP_CODE" val="l1-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  <p:tag name="KSO_WM_UNIT_DIAGRAM_SCHEMECOLOR_ID" val="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TEMPLATE_SUBCATEGORY" val="0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文本具体内容，简明扼要的阐述您的观点。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195</Words>
  <Application>Microsoft Office PowerPoint</Application>
  <PresentationFormat>宽屏</PresentationFormat>
  <Paragraphs>38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等线</vt:lpstr>
      <vt:lpstr>黑体</vt:lpstr>
      <vt:lpstr>宋体</vt:lpstr>
      <vt:lpstr>微软雅黑</vt:lpstr>
      <vt:lpstr>Arial</vt:lpstr>
      <vt:lpstr>Calibri</vt:lpstr>
      <vt:lpstr>2_Office 主题​​</vt:lpstr>
      <vt:lpstr>课程名称</vt:lpstr>
      <vt:lpstr>PowerPoint 演示文稿</vt:lpstr>
      <vt:lpstr>单击此处添加标题</vt:lpstr>
      <vt:lpstr>PowerPoint 演示文稿</vt:lpstr>
      <vt:lpstr>单击此处添加标题</vt:lpstr>
      <vt:lpstr>PowerPoint 演示文稿</vt:lpstr>
      <vt:lpstr>单击此处添加标题</vt:lpstr>
      <vt:lpstr>PowerPoint 演示文稿</vt:lpstr>
      <vt:lpstr>单击此处添加标题</vt:lpstr>
      <vt:lpstr>PowerPoint 演示文稿</vt:lpstr>
      <vt:lpstr>谢谢观看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Xu</cp:lastModifiedBy>
  <cp:revision>409</cp:revision>
  <dcterms:created xsi:type="dcterms:W3CDTF">2017-08-03T09:01:00Z</dcterms:created>
  <dcterms:modified xsi:type="dcterms:W3CDTF">2019-01-21T12:04:11Z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