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3" r:id="rId4"/>
    <p:sldId id="265" r:id="rId5"/>
    <p:sldId id="266" r:id="rId6"/>
    <p:sldId id="290" r:id="rId7"/>
    <p:sldId id="269" r:id="rId8"/>
    <p:sldId id="289" r:id="rId9"/>
    <p:sldId id="271" r:id="rId10"/>
    <p:sldId id="288" r:id="rId11"/>
    <p:sldId id="27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C5C3"/>
    <a:srgbClr val="4C78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30" y="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0A0F3D-B611-4596-90B0-D9E2DF5C46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0F3EA3E-A070-4FA8-9355-1F2BEFA47C2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6DDD2C-E5C9-4B31-87A4-C5CB61DF2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17BE5-BF7C-4DF6-88CE-3D2FE083C35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B93DCB-E75C-4CD8-9B26-5540EFF8F2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8CE0BF-A625-4D4B-9CF0-3881D47FA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C2A3-FA41-4046-B32B-EF904685E6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43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C73A49-BA42-4F5A-A691-663ED323A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6DBBE04-3555-4952-8633-9193EB84A5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5D75FA5-3865-4B63-9855-D58196C57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17BE5-BF7C-4DF6-88CE-3D2FE083C35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5930EB0-2628-4856-8BD6-6F745955A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34098B4-FD68-4872-9E21-1F8E688A54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C2A3-FA41-4046-B32B-EF904685E6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871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65DC98E-E9E6-40ED-9334-DEE560899A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56FABF2-ABEC-4155-98C4-0781832E22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3AAD086-E002-4436-B146-993F7E845C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17BE5-BF7C-4DF6-88CE-3D2FE083C35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56735C-C3DF-4771-A725-695615BF1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3B1835C-F734-4B64-AB9F-B7E3DCDE6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C2A3-FA41-4046-B32B-EF904685E6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693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93D5E0-113D-40B1-8FE3-28A74A5D4B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9558"/>
            <a:ext cx="10515600" cy="635842"/>
          </a:xfrm>
        </p:spPr>
        <p:txBody>
          <a:bodyPr>
            <a:noAutofit/>
          </a:bodyPr>
          <a:lstStyle>
            <a:lvl1pPr algn="ctr">
              <a:defRPr sz="36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30AAE79-0733-4527-905D-D89B1F4421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32336"/>
            <a:ext cx="10515600" cy="4351338"/>
          </a:xfrm>
        </p:spPr>
        <p:txBody>
          <a:bodyPr/>
          <a:lstStyle>
            <a:lvl1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lnSpc>
                <a:spcPct val="150000"/>
              </a:lnSpc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52EBAFB-FC93-44CE-91D3-9FCAC3A93F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17BE5-BF7C-4DF6-88CE-3D2FE083C35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7B7002-4756-43C2-9851-8A22BDDC3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B6ABA06-503C-4F23-80F4-516ED7C32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C2A3-FA41-4046-B32B-EF904685E6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624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C1758F-E721-42C8-BA50-E2D9B2F4C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6AA902-C510-461E-82F0-3A2DC0A781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13EA6B-10B0-4042-9669-7CCC8E172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17BE5-BF7C-4DF6-88CE-3D2FE083C35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93CE18E-FC41-4BB0-AD8B-9D360EA85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83E776-1251-4FC4-A911-36542913A3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C2A3-FA41-4046-B32B-EF904685E6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848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92FC727-26AE-4277-A5DB-91DB3F7DF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4429BA9-8124-4D4E-BDE3-48D8E7C9A29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3CFB5B1-897F-45A5-BA9B-7C38EE175F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95D183A-E3F8-4EA9-887F-0A9298080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17BE5-BF7C-4DF6-88CE-3D2FE083C35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DD9CE59-05A8-48BE-A671-4025694E2E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0241590-D757-4816-9C23-5AE384271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C2A3-FA41-4046-B32B-EF904685E6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966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382474-CF77-4A38-A83A-925DC25B8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56C339A-4231-4EBE-A6AB-B64100790F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96B21C5-271F-4831-8DAC-DADC6614E6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7959134-18F1-4DCE-875B-A4A47E200A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2754866-BD70-4691-8BB3-309D99F883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34E2E20-12C4-42CC-A4DB-C1607A17A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17BE5-BF7C-4DF6-88CE-3D2FE083C35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1478A39-5BDF-4108-ADD2-6E5DCB1EB6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2E69BCC-ADA5-44F2-9B5F-23D651CED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C2A3-FA41-4046-B32B-EF904685E6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110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B6D095-C33C-440A-8E56-F4DB610AA7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707CC2-2545-480E-93C0-FB89CD71A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17BE5-BF7C-4DF6-88CE-3D2FE083C35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FFE29EA-DFEC-4FD0-AFAF-08AD44626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BEAF892-F565-4D85-8F9F-446BF2B2E8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C2A3-FA41-4046-B32B-EF904685E6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915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ADC089B-4259-45CB-AFE0-C27E6D058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17BE5-BF7C-4DF6-88CE-3D2FE083C35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445BF5A-A232-4074-9825-5E016A46CF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00EBE3-4C90-480E-ADDF-17EDBA254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C2A3-FA41-4046-B32B-EF904685E6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369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8BAE498-502F-45FB-B704-AB8959078C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3C7510D-F1E5-4EFE-955D-4BBEC1F4B5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2E921D8-158D-4D66-B91B-7E6C5980BA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B8A2957-EA00-49EC-88C4-0CA404491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17BE5-BF7C-4DF6-88CE-3D2FE083C35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9A37192-4115-4A6D-B6EA-A41974FDC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A825F9-6F94-43A5-9FA8-12F046BB23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C2A3-FA41-4046-B32B-EF904685E6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544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C49F33-5ECB-45F2-BE4B-4DA305216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0499664-47F7-443D-8757-1BE4B125F3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BD47BCF-0192-49A6-85E2-2EEDF97F08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C3D0FB8-71A5-4BA2-8A5A-7A1B20845E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17BE5-BF7C-4DF6-88CE-3D2FE083C35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158BA79-52E8-4D09-A1BD-4C0DF485C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4C8311E-06AB-4ECB-AFD3-B65043E2E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BC2A3-FA41-4046-B32B-EF904685E6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829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6C6E683-47B4-467F-8B6D-1206CB2C0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360C11-FA59-4F87-8DA5-EBA28D90CF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398256-AFBB-40A7-AE94-08AF6E1CF9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17BE5-BF7C-4DF6-88CE-3D2FE083C35F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3390CA2-2D7E-4199-991E-E0EFE8677C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6DE593-E8A8-4E8C-86E1-D93234DCA2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DBC2A3-FA41-4046-B32B-EF904685E6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783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26" Type="http://schemas.openxmlformats.org/officeDocument/2006/relationships/tags" Target="../tags/tag26.xml"/><Relationship Id="rId39" Type="http://schemas.openxmlformats.org/officeDocument/2006/relationships/tags" Target="../tags/tag39.xml"/><Relationship Id="rId21" Type="http://schemas.openxmlformats.org/officeDocument/2006/relationships/tags" Target="../tags/tag21.xml"/><Relationship Id="rId34" Type="http://schemas.openxmlformats.org/officeDocument/2006/relationships/tags" Target="../tags/tag34.xml"/><Relationship Id="rId42" Type="http://schemas.openxmlformats.org/officeDocument/2006/relationships/slideLayout" Target="../slideLayouts/slideLayout7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9" Type="http://schemas.openxmlformats.org/officeDocument/2006/relationships/tags" Target="../tags/tag29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24" Type="http://schemas.openxmlformats.org/officeDocument/2006/relationships/tags" Target="../tags/tag24.xml"/><Relationship Id="rId32" Type="http://schemas.openxmlformats.org/officeDocument/2006/relationships/tags" Target="../tags/tag32.xml"/><Relationship Id="rId37" Type="http://schemas.openxmlformats.org/officeDocument/2006/relationships/tags" Target="../tags/tag37.xml"/><Relationship Id="rId40" Type="http://schemas.openxmlformats.org/officeDocument/2006/relationships/tags" Target="../tags/tag40.xml"/><Relationship Id="rId45" Type="http://schemas.openxmlformats.org/officeDocument/2006/relationships/image" Target="../media/image14.png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23" Type="http://schemas.openxmlformats.org/officeDocument/2006/relationships/tags" Target="../tags/tag23.xml"/><Relationship Id="rId28" Type="http://schemas.openxmlformats.org/officeDocument/2006/relationships/tags" Target="../tags/tag28.xml"/><Relationship Id="rId36" Type="http://schemas.openxmlformats.org/officeDocument/2006/relationships/tags" Target="../tags/tag36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31" Type="http://schemas.openxmlformats.org/officeDocument/2006/relationships/tags" Target="../tags/tag31.xml"/><Relationship Id="rId44" Type="http://schemas.openxmlformats.org/officeDocument/2006/relationships/image" Target="../media/image13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tags" Target="../tags/tag22.xml"/><Relationship Id="rId27" Type="http://schemas.openxmlformats.org/officeDocument/2006/relationships/tags" Target="../tags/tag27.xml"/><Relationship Id="rId30" Type="http://schemas.openxmlformats.org/officeDocument/2006/relationships/tags" Target="../tags/tag30.xml"/><Relationship Id="rId35" Type="http://schemas.openxmlformats.org/officeDocument/2006/relationships/tags" Target="../tags/tag35.xml"/><Relationship Id="rId43" Type="http://schemas.openxmlformats.org/officeDocument/2006/relationships/image" Target="../media/image4.png"/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5" Type="http://schemas.openxmlformats.org/officeDocument/2006/relationships/tags" Target="../tags/tag25.xml"/><Relationship Id="rId33" Type="http://schemas.openxmlformats.org/officeDocument/2006/relationships/tags" Target="../tags/tag33.xml"/><Relationship Id="rId38" Type="http://schemas.openxmlformats.org/officeDocument/2006/relationships/tags" Target="../tags/tag38.xml"/><Relationship Id="rId20" Type="http://schemas.openxmlformats.org/officeDocument/2006/relationships/tags" Target="../tags/tag20.xml"/><Relationship Id="rId41" Type="http://schemas.openxmlformats.org/officeDocument/2006/relationships/tags" Target="../tags/tag4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01A0BAE8-EA73-48E2-8E9F-788F60CAE6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1999" cy="522018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25A924C7-08C6-4127-8E53-9833E1023D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98838"/>
            <a:ext cx="12192000" cy="3859161"/>
          </a:xfrm>
          <a:prstGeom prst="rect">
            <a:avLst/>
          </a:prstGeom>
          <a:effectLst>
            <a:outerShdw blurRad="50800" dist="50800" dir="5400000" algn="ctr" rotWithShape="0">
              <a:srgbClr val="27C5C3"/>
            </a:outerShdw>
          </a:effec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8C7314F4-025D-472B-95F2-F991D74C758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28" y="4739059"/>
            <a:ext cx="1885708" cy="1885708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2C7931F7-A816-4964-A7BD-7BE58CB685F2}"/>
              </a:ext>
            </a:extLst>
          </p:cNvPr>
          <p:cNvSpPr txBox="1"/>
          <p:nvPr/>
        </p:nvSpPr>
        <p:spPr>
          <a:xfrm>
            <a:off x="2566987" y="5515870"/>
            <a:ext cx="5958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课程名称：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E89FFB1-25A2-4A13-A075-6F8472BD12A7}"/>
              </a:ext>
            </a:extLst>
          </p:cNvPr>
          <p:cNvSpPr txBox="1"/>
          <p:nvPr/>
        </p:nvSpPr>
        <p:spPr>
          <a:xfrm>
            <a:off x="2566987" y="6186934"/>
            <a:ext cx="5958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       题：第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</a:t>
            </a:r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37505A-A571-4A33-85B0-8D975B45820C}"/>
              </a:ext>
            </a:extLst>
          </p:cNvPr>
          <p:cNvSpPr txBox="1"/>
          <p:nvPr/>
        </p:nvSpPr>
        <p:spPr>
          <a:xfrm>
            <a:off x="7519987" y="5515869"/>
            <a:ext cx="5958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授课教师：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79426CF-3EA4-491F-8E71-29A648EAC47C}"/>
              </a:ext>
            </a:extLst>
          </p:cNvPr>
          <p:cNvSpPr txBox="1"/>
          <p:nvPr/>
        </p:nvSpPr>
        <p:spPr>
          <a:xfrm>
            <a:off x="7519987" y="6186934"/>
            <a:ext cx="5958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联系方式：</a:t>
            </a:r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XXXXXXX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0563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BD61B65-49CA-4930-91EF-A9244861E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9028" y="0"/>
            <a:ext cx="9064772" cy="845114"/>
          </a:xfrm>
        </p:spPr>
        <p:txBody>
          <a:bodyPr>
            <a:normAutofit/>
          </a:bodyPr>
          <a:lstStyle/>
          <a:p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47776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>
            <a:extLst>
              <a:ext uri="{FF2B5EF4-FFF2-40B4-BE49-F238E27FC236}">
                <a16:creationId xmlns:a16="http://schemas.microsoft.com/office/drawing/2014/main" id="{1D3414AD-A4B7-4A52-851D-6DEC1F75E27D}"/>
              </a:ext>
            </a:extLst>
          </p:cNvPr>
          <p:cNvPicPr>
            <a:picLocks/>
          </p:cNvPicPr>
          <p:nvPr>
            <p:custDataLst>
              <p:tags r:id="rId2"/>
            </p:custDataLst>
          </p:nvPr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7" y="-71438"/>
            <a:ext cx="12176603" cy="6929438"/>
          </a:xfrm>
          <a:prstGeom prst="rect">
            <a:avLst/>
          </a:prstGeom>
          <a:blipFill>
            <a:blip r:embed="rId44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</p:pic>
      <p:sp>
        <p:nvSpPr>
          <p:cNvPr id="3" name="PA_任意多边形 4">
            <a:extLst>
              <a:ext uri="{FF2B5EF4-FFF2-40B4-BE49-F238E27FC236}">
                <a16:creationId xmlns:a16="http://schemas.microsoft.com/office/drawing/2014/main" id="{F751326B-09FD-4524-9E05-720FFFBA02D9}"/>
              </a:ext>
            </a:extLst>
          </p:cNvPr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3125788" y="2995614"/>
            <a:ext cx="487362" cy="225425"/>
          </a:xfrm>
          <a:custGeom>
            <a:avLst/>
            <a:gdLst>
              <a:gd name="T0" fmla="*/ 11247 w 130"/>
              <a:gd name="T1" fmla="*/ 41328 h 60"/>
              <a:gd name="T2" fmla="*/ 228685 w 130"/>
              <a:gd name="T3" fmla="*/ 225425 h 60"/>
              <a:gd name="T4" fmla="*/ 483613 w 130"/>
              <a:gd name="T5" fmla="*/ 82656 h 60"/>
              <a:gd name="T6" fmla="*/ 442375 w 130"/>
              <a:gd name="T7" fmla="*/ 15028 h 60"/>
              <a:gd name="T8" fmla="*/ 419881 w 130"/>
              <a:gd name="T9" fmla="*/ 7514 h 60"/>
              <a:gd name="T10" fmla="*/ 431128 w 130"/>
              <a:gd name="T11" fmla="*/ 18785 h 60"/>
              <a:gd name="T12" fmla="*/ 442375 w 130"/>
              <a:gd name="T13" fmla="*/ 78899 h 60"/>
              <a:gd name="T14" fmla="*/ 228685 w 130"/>
              <a:gd name="T15" fmla="*/ 210397 h 60"/>
              <a:gd name="T16" fmla="*/ 33740 w 130"/>
              <a:gd name="T17" fmla="*/ 45085 h 60"/>
              <a:gd name="T18" fmla="*/ 44987 w 130"/>
              <a:gd name="T19" fmla="*/ 0 h 60"/>
              <a:gd name="T20" fmla="*/ 18745 w 130"/>
              <a:gd name="T21" fmla="*/ 0 h 60"/>
              <a:gd name="T22" fmla="*/ 11247 w 130"/>
              <a:gd name="T23" fmla="*/ 41328 h 6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30" h="60">
                <a:moveTo>
                  <a:pt x="3" y="11"/>
                </a:moveTo>
                <a:cubicBezTo>
                  <a:pt x="0" y="40"/>
                  <a:pt x="27" y="60"/>
                  <a:pt x="61" y="60"/>
                </a:cubicBezTo>
                <a:cubicBezTo>
                  <a:pt x="97" y="60"/>
                  <a:pt x="130" y="46"/>
                  <a:pt x="129" y="22"/>
                </a:cubicBezTo>
                <a:cubicBezTo>
                  <a:pt x="129" y="12"/>
                  <a:pt x="122" y="6"/>
                  <a:pt x="118" y="4"/>
                </a:cubicBezTo>
                <a:cubicBezTo>
                  <a:pt x="116" y="2"/>
                  <a:pt x="114" y="1"/>
                  <a:pt x="112" y="2"/>
                </a:cubicBezTo>
                <a:cubicBezTo>
                  <a:pt x="111" y="2"/>
                  <a:pt x="114" y="4"/>
                  <a:pt x="115" y="5"/>
                </a:cubicBezTo>
                <a:cubicBezTo>
                  <a:pt x="118" y="10"/>
                  <a:pt x="119" y="16"/>
                  <a:pt x="118" y="21"/>
                </a:cubicBezTo>
                <a:cubicBezTo>
                  <a:pt x="117" y="42"/>
                  <a:pt x="94" y="56"/>
                  <a:pt x="61" y="56"/>
                </a:cubicBezTo>
                <a:cubicBezTo>
                  <a:pt x="31" y="54"/>
                  <a:pt x="6" y="37"/>
                  <a:pt x="9" y="12"/>
                </a:cubicBezTo>
                <a:cubicBezTo>
                  <a:pt x="10" y="8"/>
                  <a:pt x="11" y="4"/>
                  <a:pt x="12" y="0"/>
                </a:cubicBezTo>
                <a:cubicBezTo>
                  <a:pt x="10" y="0"/>
                  <a:pt x="8" y="0"/>
                  <a:pt x="5" y="0"/>
                </a:cubicBezTo>
                <a:cubicBezTo>
                  <a:pt x="4" y="3"/>
                  <a:pt x="3" y="7"/>
                  <a:pt x="3" y="1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" name="PA_任意多边形 5">
            <a:extLst>
              <a:ext uri="{FF2B5EF4-FFF2-40B4-BE49-F238E27FC236}">
                <a16:creationId xmlns:a16="http://schemas.microsoft.com/office/drawing/2014/main" id="{751CA7E7-DCF6-47E2-AC25-FD31830FBD83}"/>
              </a:ext>
            </a:extLst>
          </p:cNvPr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4006850" y="2565400"/>
            <a:ext cx="585788" cy="217488"/>
          </a:xfrm>
          <a:custGeom>
            <a:avLst/>
            <a:gdLst>
              <a:gd name="T0" fmla="*/ 311669 w 156"/>
              <a:gd name="T1" fmla="*/ 0 h 58"/>
              <a:gd name="T2" fmla="*/ 33795 w 156"/>
              <a:gd name="T3" fmla="*/ 119993 h 58"/>
              <a:gd name="T4" fmla="*/ 3755 w 156"/>
              <a:gd name="T5" fmla="*/ 191239 h 58"/>
              <a:gd name="T6" fmla="*/ 7510 w 156"/>
              <a:gd name="T7" fmla="*/ 217488 h 58"/>
              <a:gd name="T8" fmla="*/ 15020 w 156"/>
              <a:gd name="T9" fmla="*/ 187490 h 58"/>
              <a:gd name="T10" fmla="*/ 48816 w 156"/>
              <a:gd name="T11" fmla="*/ 131243 h 58"/>
              <a:gd name="T12" fmla="*/ 307914 w 156"/>
              <a:gd name="T13" fmla="*/ 26249 h 58"/>
              <a:gd name="T14" fmla="*/ 551993 w 156"/>
              <a:gd name="T15" fmla="*/ 187490 h 58"/>
              <a:gd name="T16" fmla="*/ 582033 w 156"/>
              <a:gd name="T17" fmla="*/ 187490 h 58"/>
              <a:gd name="T18" fmla="*/ 311669 w 156"/>
              <a:gd name="T19" fmla="*/ 0 h 5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56" h="58">
                <a:moveTo>
                  <a:pt x="83" y="0"/>
                </a:moveTo>
                <a:cubicBezTo>
                  <a:pt x="49" y="0"/>
                  <a:pt x="22" y="14"/>
                  <a:pt x="9" y="32"/>
                </a:cubicBezTo>
                <a:cubicBezTo>
                  <a:pt x="4" y="38"/>
                  <a:pt x="1" y="45"/>
                  <a:pt x="1" y="51"/>
                </a:cubicBezTo>
                <a:cubicBezTo>
                  <a:pt x="0" y="55"/>
                  <a:pt x="1" y="58"/>
                  <a:pt x="2" y="58"/>
                </a:cubicBezTo>
                <a:cubicBezTo>
                  <a:pt x="3" y="58"/>
                  <a:pt x="3" y="55"/>
                  <a:pt x="4" y="50"/>
                </a:cubicBezTo>
                <a:cubicBezTo>
                  <a:pt x="7" y="44"/>
                  <a:pt x="9" y="40"/>
                  <a:pt x="13" y="35"/>
                </a:cubicBezTo>
                <a:cubicBezTo>
                  <a:pt x="26" y="20"/>
                  <a:pt x="51" y="7"/>
                  <a:pt x="82" y="7"/>
                </a:cubicBezTo>
                <a:cubicBezTo>
                  <a:pt x="124" y="7"/>
                  <a:pt x="149" y="27"/>
                  <a:pt x="147" y="50"/>
                </a:cubicBezTo>
                <a:cubicBezTo>
                  <a:pt x="150" y="50"/>
                  <a:pt x="152" y="50"/>
                  <a:pt x="155" y="50"/>
                </a:cubicBezTo>
                <a:cubicBezTo>
                  <a:pt x="156" y="18"/>
                  <a:pt x="125" y="0"/>
                  <a:pt x="83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5" name="PA_任意多边形 6">
            <a:extLst>
              <a:ext uri="{FF2B5EF4-FFF2-40B4-BE49-F238E27FC236}">
                <a16:creationId xmlns:a16="http://schemas.microsoft.com/office/drawing/2014/main" id="{41B2AD4F-1440-4E03-8DF6-E25E4FC07588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3144839" y="2752725"/>
            <a:ext cx="1444625" cy="242888"/>
          </a:xfrm>
          <a:custGeom>
            <a:avLst/>
            <a:gdLst>
              <a:gd name="T0" fmla="*/ 1414607 w 385"/>
              <a:gd name="T1" fmla="*/ 0 h 65"/>
              <a:gd name="T2" fmla="*/ 1414607 w 385"/>
              <a:gd name="T3" fmla="*/ 7473 h 65"/>
              <a:gd name="T4" fmla="*/ 1088159 w 385"/>
              <a:gd name="T5" fmla="*/ 138259 h 65"/>
              <a:gd name="T6" fmla="*/ 739198 w 385"/>
              <a:gd name="T7" fmla="*/ 97155 h 65"/>
              <a:gd name="T8" fmla="*/ 397741 w 385"/>
              <a:gd name="T9" fmla="*/ 52314 h 65"/>
              <a:gd name="T10" fmla="*/ 0 w 385"/>
              <a:gd name="T11" fmla="*/ 242888 h 65"/>
              <a:gd name="T12" fmla="*/ 26266 w 385"/>
              <a:gd name="T13" fmla="*/ 242888 h 65"/>
              <a:gd name="T14" fmla="*/ 375227 w 385"/>
              <a:gd name="T15" fmla="*/ 104629 h 65"/>
              <a:gd name="T16" fmla="*/ 705427 w 385"/>
              <a:gd name="T17" fmla="*/ 153206 h 65"/>
              <a:gd name="T18" fmla="*/ 953077 w 385"/>
              <a:gd name="T19" fmla="*/ 190574 h 65"/>
              <a:gd name="T20" fmla="*/ 983095 w 385"/>
              <a:gd name="T21" fmla="*/ 194310 h 65"/>
              <a:gd name="T22" fmla="*/ 983095 w 385"/>
              <a:gd name="T23" fmla="*/ 198047 h 65"/>
              <a:gd name="T24" fmla="*/ 975591 w 385"/>
              <a:gd name="T25" fmla="*/ 201784 h 65"/>
              <a:gd name="T26" fmla="*/ 998105 w 385"/>
              <a:gd name="T27" fmla="*/ 209257 h 65"/>
              <a:gd name="T28" fmla="*/ 1013114 w 385"/>
              <a:gd name="T29" fmla="*/ 201784 h 65"/>
              <a:gd name="T30" fmla="*/ 1065645 w 385"/>
              <a:gd name="T31" fmla="*/ 201784 h 65"/>
              <a:gd name="T32" fmla="*/ 1440873 w 385"/>
              <a:gd name="T33" fmla="*/ 33631 h 65"/>
              <a:gd name="T34" fmla="*/ 1444625 w 385"/>
              <a:gd name="T35" fmla="*/ 0 h 65"/>
              <a:gd name="T36" fmla="*/ 1414607 w 385"/>
              <a:gd name="T37" fmla="*/ 0 h 6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85" h="65">
                <a:moveTo>
                  <a:pt x="377" y="0"/>
                </a:moveTo>
                <a:cubicBezTo>
                  <a:pt x="377" y="1"/>
                  <a:pt x="377" y="2"/>
                  <a:pt x="377" y="2"/>
                </a:cubicBezTo>
                <a:cubicBezTo>
                  <a:pt x="372" y="28"/>
                  <a:pt x="337" y="40"/>
                  <a:pt x="290" y="37"/>
                </a:cubicBezTo>
                <a:cubicBezTo>
                  <a:pt x="255" y="35"/>
                  <a:pt x="223" y="30"/>
                  <a:pt x="197" y="26"/>
                </a:cubicBezTo>
                <a:cubicBezTo>
                  <a:pt x="168" y="21"/>
                  <a:pt x="134" y="15"/>
                  <a:pt x="106" y="14"/>
                </a:cubicBezTo>
                <a:cubicBezTo>
                  <a:pt x="55" y="13"/>
                  <a:pt x="11" y="32"/>
                  <a:pt x="0" y="65"/>
                </a:cubicBezTo>
                <a:cubicBezTo>
                  <a:pt x="3" y="65"/>
                  <a:pt x="5" y="65"/>
                  <a:pt x="7" y="65"/>
                </a:cubicBezTo>
                <a:cubicBezTo>
                  <a:pt x="19" y="38"/>
                  <a:pt x="57" y="25"/>
                  <a:pt x="100" y="28"/>
                </a:cubicBezTo>
                <a:cubicBezTo>
                  <a:pt x="129" y="29"/>
                  <a:pt x="159" y="35"/>
                  <a:pt x="188" y="41"/>
                </a:cubicBezTo>
                <a:cubicBezTo>
                  <a:pt x="213" y="45"/>
                  <a:pt x="234" y="49"/>
                  <a:pt x="254" y="51"/>
                </a:cubicBezTo>
                <a:cubicBezTo>
                  <a:pt x="256" y="52"/>
                  <a:pt x="259" y="52"/>
                  <a:pt x="262" y="52"/>
                </a:cubicBezTo>
                <a:cubicBezTo>
                  <a:pt x="262" y="53"/>
                  <a:pt x="262" y="53"/>
                  <a:pt x="262" y="53"/>
                </a:cubicBezTo>
                <a:cubicBezTo>
                  <a:pt x="261" y="53"/>
                  <a:pt x="260" y="53"/>
                  <a:pt x="260" y="54"/>
                </a:cubicBezTo>
                <a:cubicBezTo>
                  <a:pt x="262" y="54"/>
                  <a:pt x="264" y="55"/>
                  <a:pt x="266" y="56"/>
                </a:cubicBezTo>
                <a:cubicBezTo>
                  <a:pt x="267" y="55"/>
                  <a:pt x="269" y="55"/>
                  <a:pt x="270" y="54"/>
                </a:cubicBezTo>
                <a:cubicBezTo>
                  <a:pt x="274" y="53"/>
                  <a:pt x="279" y="54"/>
                  <a:pt x="284" y="54"/>
                </a:cubicBezTo>
                <a:cubicBezTo>
                  <a:pt x="337" y="55"/>
                  <a:pt x="378" y="41"/>
                  <a:pt x="384" y="9"/>
                </a:cubicBezTo>
                <a:cubicBezTo>
                  <a:pt x="384" y="6"/>
                  <a:pt x="385" y="3"/>
                  <a:pt x="385" y="0"/>
                </a:cubicBezTo>
                <a:cubicBezTo>
                  <a:pt x="382" y="0"/>
                  <a:pt x="380" y="0"/>
                  <a:pt x="377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6" name="PA_任意多边形 7">
            <a:extLst>
              <a:ext uri="{FF2B5EF4-FFF2-40B4-BE49-F238E27FC236}">
                <a16:creationId xmlns:a16="http://schemas.microsoft.com/office/drawing/2014/main" id="{5920032E-23ED-4A69-9DE7-A4F21DFEB97C}"/>
              </a:ext>
            </a:extLst>
          </p:cNvPr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2770188" y="2954339"/>
            <a:ext cx="1371600" cy="712787"/>
          </a:xfrm>
          <a:custGeom>
            <a:avLst/>
            <a:gdLst>
              <a:gd name="T0" fmla="*/ 550889 w 366"/>
              <a:gd name="T1" fmla="*/ 652763 h 190"/>
              <a:gd name="T2" fmla="*/ 1000593 w 366"/>
              <a:gd name="T3" fmla="*/ 416418 h 190"/>
              <a:gd name="T4" fmla="*/ 1229193 w 366"/>
              <a:gd name="T5" fmla="*/ 127551 h 190"/>
              <a:gd name="T6" fmla="*/ 1371600 w 366"/>
              <a:gd name="T7" fmla="*/ 7503 h 190"/>
              <a:gd name="T8" fmla="*/ 1349115 w 366"/>
              <a:gd name="T9" fmla="*/ 0 h 190"/>
              <a:gd name="T10" fmla="*/ 1041816 w 366"/>
              <a:gd name="T11" fmla="*/ 210085 h 190"/>
              <a:gd name="T12" fmla="*/ 760751 w 366"/>
              <a:gd name="T13" fmla="*/ 517708 h 190"/>
              <a:gd name="T14" fmla="*/ 483433 w 366"/>
              <a:gd name="T15" fmla="*/ 649011 h 190"/>
              <a:gd name="T16" fmla="*/ 176134 w 366"/>
              <a:gd name="T17" fmla="*/ 622751 h 190"/>
              <a:gd name="T18" fmla="*/ 7495 w 366"/>
              <a:gd name="T19" fmla="*/ 675272 h 190"/>
              <a:gd name="T20" fmla="*/ 206115 w 366"/>
              <a:gd name="T21" fmla="*/ 709035 h 190"/>
              <a:gd name="T22" fmla="*/ 423472 w 366"/>
              <a:gd name="T23" fmla="*/ 686526 h 190"/>
              <a:gd name="T24" fmla="*/ 464695 w 366"/>
              <a:gd name="T25" fmla="*/ 690278 h 190"/>
              <a:gd name="T26" fmla="*/ 550889 w 366"/>
              <a:gd name="T27" fmla="*/ 652763 h 190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66" h="190">
                <a:moveTo>
                  <a:pt x="147" y="174"/>
                </a:moveTo>
                <a:cubicBezTo>
                  <a:pt x="182" y="165"/>
                  <a:pt x="229" y="146"/>
                  <a:pt x="267" y="111"/>
                </a:cubicBezTo>
                <a:cubicBezTo>
                  <a:pt x="295" y="84"/>
                  <a:pt x="305" y="62"/>
                  <a:pt x="328" y="34"/>
                </a:cubicBezTo>
                <a:cubicBezTo>
                  <a:pt x="342" y="18"/>
                  <a:pt x="356" y="7"/>
                  <a:pt x="366" y="2"/>
                </a:cubicBezTo>
                <a:cubicBezTo>
                  <a:pt x="364" y="1"/>
                  <a:pt x="362" y="0"/>
                  <a:pt x="360" y="0"/>
                </a:cubicBezTo>
                <a:cubicBezTo>
                  <a:pt x="331" y="9"/>
                  <a:pt x="304" y="28"/>
                  <a:pt x="278" y="56"/>
                </a:cubicBezTo>
                <a:cubicBezTo>
                  <a:pt x="247" y="88"/>
                  <a:pt x="234" y="111"/>
                  <a:pt x="203" y="138"/>
                </a:cubicBezTo>
                <a:cubicBezTo>
                  <a:pt x="180" y="157"/>
                  <a:pt x="147" y="170"/>
                  <a:pt x="129" y="173"/>
                </a:cubicBezTo>
                <a:cubicBezTo>
                  <a:pt x="108" y="171"/>
                  <a:pt x="70" y="166"/>
                  <a:pt x="47" y="166"/>
                </a:cubicBezTo>
                <a:cubicBezTo>
                  <a:pt x="26" y="166"/>
                  <a:pt x="4" y="169"/>
                  <a:pt x="2" y="180"/>
                </a:cubicBezTo>
                <a:cubicBezTo>
                  <a:pt x="0" y="190"/>
                  <a:pt x="35" y="190"/>
                  <a:pt x="55" y="189"/>
                </a:cubicBezTo>
                <a:cubicBezTo>
                  <a:pt x="70" y="189"/>
                  <a:pt x="98" y="186"/>
                  <a:pt x="113" y="183"/>
                </a:cubicBezTo>
                <a:cubicBezTo>
                  <a:pt x="116" y="184"/>
                  <a:pt x="120" y="184"/>
                  <a:pt x="124" y="184"/>
                </a:cubicBezTo>
                <a:cubicBezTo>
                  <a:pt x="130" y="178"/>
                  <a:pt x="137" y="173"/>
                  <a:pt x="147" y="17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PA_任意多边形 8">
            <a:extLst>
              <a:ext uri="{FF2B5EF4-FFF2-40B4-BE49-F238E27FC236}">
                <a16:creationId xmlns:a16="http://schemas.microsoft.com/office/drawing/2014/main" id="{6D022D18-7238-41F5-BDE5-A6F3CE7CBA59}"/>
              </a:ext>
            </a:extLst>
          </p:cNvPr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3235326" y="3446464"/>
            <a:ext cx="911225" cy="225425"/>
          </a:xfrm>
          <a:custGeom>
            <a:avLst/>
            <a:gdLst>
              <a:gd name="T0" fmla="*/ 877476 w 243"/>
              <a:gd name="T1" fmla="*/ 15028 h 60"/>
              <a:gd name="T2" fmla="*/ 787478 w 243"/>
              <a:gd name="T3" fmla="*/ 86413 h 60"/>
              <a:gd name="T4" fmla="*/ 389989 w 243"/>
              <a:gd name="T5" fmla="*/ 184097 h 60"/>
              <a:gd name="T6" fmla="*/ 63748 w 243"/>
              <a:gd name="T7" fmla="*/ 165312 h 60"/>
              <a:gd name="T8" fmla="*/ 63748 w 243"/>
              <a:gd name="T9" fmla="*/ 165312 h 60"/>
              <a:gd name="T10" fmla="*/ 86248 w 243"/>
              <a:gd name="T11" fmla="*/ 161555 h 60"/>
              <a:gd name="T12" fmla="*/ 0 w 243"/>
              <a:gd name="T13" fmla="*/ 199125 h 60"/>
              <a:gd name="T14" fmla="*/ 359990 w 243"/>
              <a:gd name="T15" fmla="*/ 225425 h 60"/>
              <a:gd name="T16" fmla="*/ 794978 w 243"/>
              <a:gd name="T17" fmla="*/ 105198 h 60"/>
              <a:gd name="T18" fmla="*/ 888726 w 243"/>
              <a:gd name="T19" fmla="*/ 30057 h 60"/>
              <a:gd name="T20" fmla="*/ 903725 w 243"/>
              <a:gd name="T21" fmla="*/ 3757 h 60"/>
              <a:gd name="T22" fmla="*/ 877476 w 243"/>
              <a:gd name="T23" fmla="*/ 15028 h 6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43" h="60">
                <a:moveTo>
                  <a:pt x="234" y="4"/>
                </a:moveTo>
                <a:cubicBezTo>
                  <a:pt x="228" y="9"/>
                  <a:pt x="220" y="17"/>
                  <a:pt x="210" y="23"/>
                </a:cubicBezTo>
                <a:cubicBezTo>
                  <a:pt x="179" y="43"/>
                  <a:pt x="150" y="49"/>
                  <a:pt x="104" y="49"/>
                </a:cubicBezTo>
                <a:cubicBezTo>
                  <a:pt x="66" y="49"/>
                  <a:pt x="29" y="46"/>
                  <a:pt x="17" y="44"/>
                </a:cubicBezTo>
                <a:cubicBezTo>
                  <a:pt x="17" y="44"/>
                  <a:pt x="17" y="44"/>
                  <a:pt x="17" y="44"/>
                </a:cubicBezTo>
                <a:cubicBezTo>
                  <a:pt x="19" y="44"/>
                  <a:pt x="21" y="43"/>
                  <a:pt x="23" y="43"/>
                </a:cubicBezTo>
                <a:cubicBezTo>
                  <a:pt x="13" y="42"/>
                  <a:pt x="6" y="47"/>
                  <a:pt x="0" y="53"/>
                </a:cubicBezTo>
                <a:cubicBezTo>
                  <a:pt x="22" y="56"/>
                  <a:pt x="60" y="60"/>
                  <a:pt x="96" y="60"/>
                </a:cubicBezTo>
                <a:cubicBezTo>
                  <a:pt x="147" y="60"/>
                  <a:pt x="181" y="50"/>
                  <a:pt x="212" y="28"/>
                </a:cubicBezTo>
                <a:cubicBezTo>
                  <a:pt x="221" y="21"/>
                  <a:pt x="231" y="13"/>
                  <a:pt x="237" y="8"/>
                </a:cubicBezTo>
                <a:cubicBezTo>
                  <a:pt x="241" y="5"/>
                  <a:pt x="243" y="2"/>
                  <a:pt x="241" y="1"/>
                </a:cubicBezTo>
                <a:cubicBezTo>
                  <a:pt x="239" y="0"/>
                  <a:pt x="237" y="1"/>
                  <a:pt x="234" y="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8" name="PA_任意多边形 9">
            <a:extLst>
              <a:ext uri="{FF2B5EF4-FFF2-40B4-BE49-F238E27FC236}">
                <a16:creationId xmlns:a16="http://schemas.microsoft.com/office/drawing/2014/main" id="{491C7922-D09C-46EE-9796-B76BDF4AD4F5}"/>
              </a:ext>
            </a:extLst>
          </p:cNvPr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4716464" y="3284539"/>
            <a:ext cx="465137" cy="376237"/>
          </a:xfrm>
          <a:custGeom>
            <a:avLst/>
            <a:gdLst>
              <a:gd name="T0" fmla="*/ 453884 w 124"/>
              <a:gd name="T1" fmla="*/ 86535 h 100"/>
              <a:gd name="T2" fmla="*/ 408870 w 124"/>
              <a:gd name="T3" fmla="*/ 11287 h 100"/>
              <a:gd name="T4" fmla="*/ 206311 w 124"/>
              <a:gd name="T5" fmla="*/ 67723 h 100"/>
              <a:gd name="T6" fmla="*/ 108782 w 124"/>
              <a:gd name="T7" fmla="*/ 124158 h 100"/>
              <a:gd name="T8" fmla="*/ 48764 w 124"/>
              <a:gd name="T9" fmla="*/ 173069 h 100"/>
              <a:gd name="T10" fmla="*/ 18756 w 124"/>
              <a:gd name="T11" fmla="*/ 214455 h 100"/>
              <a:gd name="T12" fmla="*/ 37511 w 124"/>
              <a:gd name="T13" fmla="*/ 206930 h 100"/>
              <a:gd name="T14" fmla="*/ 63769 w 124"/>
              <a:gd name="T15" fmla="*/ 184356 h 100"/>
              <a:gd name="T16" fmla="*/ 67520 w 124"/>
              <a:gd name="T17" fmla="*/ 184356 h 100"/>
              <a:gd name="T18" fmla="*/ 11253 w 124"/>
              <a:gd name="T19" fmla="*/ 293465 h 100"/>
              <a:gd name="T20" fmla="*/ 93778 w 124"/>
              <a:gd name="T21" fmla="*/ 376237 h 100"/>
              <a:gd name="T22" fmla="*/ 318844 w 124"/>
              <a:gd name="T23" fmla="*/ 255841 h 100"/>
              <a:gd name="T24" fmla="*/ 322595 w 124"/>
              <a:gd name="T25" fmla="*/ 255841 h 100"/>
              <a:gd name="T26" fmla="*/ 461386 w 124"/>
              <a:gd name="T27" fmla="*/ 79010 h 100"/>
              <a:gd name="T28" fmla="*/ 453884 w 124"/>
              <a:gd name="T29" fmla="*/ 86535 h 100"/>
              <a:gd name="T30" fmla="*/ 296337 w 124"/>
              <a:gd name="T31" fmla="*/ 248316 h 100"/>
              <a:gd name="T32" fmla="*/ 123786 w 124"/>
              <a:gd name="T33" fmla="*/ 342376 h 100"/>
              <a:gd name="T34" fmla="*/ 97529 w 124"/>
              <a:gd name="T35" fmla="*/ 323564 h 100"/>
              <a:gd name="T36" fmla="*/ 213813 w 124"/>
              <a:gd name="T37" fmla="*/ 161782 h 100"/>
              <a:gd name="T38" fmla="*/ 401368 w 124"/>
              <a:gd name="T39" fmla="*/ 30099 h 100"/>
              <a:gd name="T40" fmla="*/ 438879 w 124"/>
              <a:gd name="T41" fmla="*/ 67723 h 100"/>
              <a:gd name="T42" fmla="*/ 296337 w 124"/>
              <a:gd name="T43" fmla="*/ 248316 h 10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24" h="100">
                <a:moveTo>
                  <a:pt x="121" y="23"/>
                </a:moveTo>
                <a:cubicBezTo>
                  <a:pt x="124" y="14"/>
                  <a:pt x="120" y="4"/>
                  <a:pt x="109" y="3"/>
                </a:cubicBezTo>
                <a:cubicBezTo>
                  <a:pt x="95" y="0"/>
                  <a:pt x="76" y="7"/>
                  <a:pt x="55" y="18"/>
                </a:cubicBezTo>
                <a:cubicBezTo>
                  <a:pt x="44" y="23"/>
                  <a:pt x="35" y="29"/>
                  <a:pt x="29" y="33"/>
                </a:cubicBezTo>
                <a:cubicBezTo>
                  <a:pt x="24" y="37"/>
                  <a:pt x="15" y="45"/>
                  <a:pt x="13" y="46"/>
                </a:cubicBezTo>
                <a:cubicBezTo>
                  <a:pt x="7" y="52"/>
                  <a:pt x="4" y="55"/>
                  <a:pt x="5" y="57"/>
                </a:cubicBezTo>
                <a:cubicBezTo>
                  <a:pt x="6" y="58"/>
                  <a:pt x="8" y="57"/>
                  <a:pt x="10" y="55"/>
                </a:cubicBezTo>
                <a:cubicBezTo>
                  <a:pt x="14" y="52"/>
                  <a:pt x="16" y="50"/>
                  <a:pt x="17" y="49"/>
                </a:cubicBezTo>
                <a:cubicBezTo>
                  <a:pt x="18" y="49"/>
                  <a:pt x="18" y="49"/>
                  <a:pt x="18" y="49"/>
                </a:cubicBezTo>
                <a:cubicBezTo>
                  <a:pt x="8" y="61"/>
                  <a:pt x="4" y="69"/>
                  <a:pt x="3" y="78"/>
                </a:cubicBezTo>
                <a:cubicBezTo>
                  <a:pt x="0" y="95"/>
                  <a:pt x="13" y="100"/>
                  <a:pt x="25" y="100"/>
                </a:cubicBezTo>
                <a:cubicBezTo>
                  <a:pt x="46" y="98"/>
                  <a:pt x="71" y="80"/>
                  <a:pt x="85" y="68"/>
                </a:cubicBezTo>
                <a:cubicBezTo>
                  <a:pt x="86" y="68"/>
                  <a:pt x="86" y="68"/>
                  <a:pt x="86" y="68"/>
                </a:cubicBezTo>
                <a:cubicBezTo>
                  <a:pt x="101" y="55"/>
                  <a:pt x="113" y="39"/>
                  <a:pt x="123" y="21"/>
                </a:cubicBezTo>
                <a:cubicBezTo>
                  <a:pt x="123" y="22"/>
                  <a:pt x="122" y="23"/>
                  <a:pt x="121" y="23"/>
                </a:cubicBezTo>
                <a:close/>
                <a:moveTo>
                  <a:pt x="79" y="66"/>
                </a:moveTo>
                <a:cubicBezTo>
                  <a:pt x="64" y="79"/>
                  <a:pt x="44" y="91"/>
                  <a:pt x="33" y="91"/>
                </a:cubicBezTo>
                <a:cubicBezTo>
                  <a:pt x="29" y="91"/>
                  <a:pt x="27" y="90"/>
                  <a:pt x="26" y="86"/>
                </a:cubicBezTo>
                <a:cubicBezTo>
                  <a:pt x="25" y="79"/>
                  <a:pt x="34" y="64"/>
                  <a:pt x="57" y="43"/>
                </a:cubicBezTo>
                <a:cubicBezTo>
                  <a:pt x="76" y="23"/>
                  <a:pt x="96" y="8"/>
                  <a:pt x="107" y="8"/>
                </a:cubicBezTo>
                <a:cubicBezTo>
                  <a:pt x="113" y="8"/>
                  <a:pt x="118" y="11"/>
                  <a:pt x="117" y="18"/>
                </a:cubicBezTo>
                <a:cubicBezTo>
                  <a:pt x="116" y="27"/>
                  <a:pt x="97" y="50"/>
                  <a:pt x="79" y="66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9" name="PA_任意多边形 10">
            <a:extLst>
              <a:ext uri="{FF2B5EF4-FFF2-40B4-BE49-F238E27FC236}">
                <a16:creationId xmlns:a16="http://schemas.microsoft.com/office/drawing/2014/main" id="{9DD148A9-D54B-45F8-B1D1-0F3996E4BF77}"/>
              </a:ext>
            </a:extLst>
          </p:cNvPr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5319714" y="3295650"/>
            <a:ext cx="333375" cy="357188"/>
          </a:xfrm>
          <a:custGeom>
            <a:avLst/>
            <a:gdLst>
              <a:gd name="T0" fmla="*/ 288426 w 89"/>
              <a:gd name="T1" fmla="*/ 131596 h 95"/>
              <a:gd name="T2" fmla="*/ 333375 w 89"/>
              <a:gd name="T3" fmla="*/ 45118 h 95"/>
              <a:gd name="T4" fmla="*/ 280934 w 89"/>
              <a:gd name="T5" fmla="*/ 0 h 95"/>
              <a:gd name="T6" fmla="*/ 142340 w 89"/>
              <a:gd name="T7" fmla="*/ 67678 h 95"/>
              <a:gd name="T8" fmla="*/ 37458 w 89"/>
              <a:gd name="T9" fmla="*/ 161675 h 95"/>
              <a:gd name="T10" fmla="*/ 3746 w 89"/>
              <a:gd name="T11" fmla="*/ 199273 h 95"/>
              <a:gd name="T12" fmla="*/ 41204 w 89"/>
              <a:gd name="T13" fmla="*/ 180474 h 95"/>
              <a:gd name="T14" fmla="*/ 127357 w 89"/>
              <a:gd name="T15" fmla="*/ 105276 h 95"/>
              <a:gd name="T16" fmla="*/ 209764 w 89"/>
              <a:gd name="T17" fmla="*/ 48878 h 95"/>
              <a:gd name="T18" fmla="*/ 239730 w 89"/>
              <a:gd name="T19" fmla="*/ 45118 h 95"/>
              <a:gd name="T20" fmla="*/ 224747 w 89"/>
              <a:gd name="T21" fmla="*/ 82717 h 95"/>
              <a:gd name="T22" fmla="*/ 142340 w 89"/>
              <a:gd name="T23" fmla="*/ 187994 h 95"/>
              <a:gd name="T24" fmla="*/ 52441 w 89"/>
              <a:gd name="T25" fmla="*/ 327109 h 95"/>
              <a:gd name="T26" fmla="*/ 78662 w 89"/>
              <a:gd name="T27" fmla="*/ 357188 h 95"/>
              <a:gd name="T28" fmla="*/ 131103 w 89"/>
              <a:gd name="T29" fmla="*/ 338389 h 95"/>
              <a:gd name="T30" fmla="*/ 149831 w 89"/>
              <a:gd name="T31" fmla="*/ 327109 h 95"/>
              <a:gd name="T32" fmla="*/ 202272 w 89"/>
              <a:gd name="T33" fmla="*/ 251912 h 95"/>
              <a:gd name="T34" fmla="*/ 288426 w 89"/>
              <a:gd name="T35" fmla="*/ 131596 h 9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89" h="95">
                <a:moveTo>
                  <a:pt x="77" y="35"/>
                </a:moveTo>
                <a:cubicBezTo>
                  <a:pt x="85" y="25"/>
                  <a:pt x="89" y="18"/>
                  <a:pt x="89" y="12"/>
                </a:cubicBezTo>
                <a:cubicBezTo>
                  <a:pt x="89" y="6"/>
                  <a:pt x="86" y="0"/>
                  <a:pt x="75" y="0"/>
                </a:cubicBezTo>
                <a:cubicBezTo>
                  <a:pt x="64" y="0"/>
                  <a:pt x="53" y="6"/>
                  <a:pt x="38" y="18"/>
                </a:cubicBezTo>
                <a:cubicBezTo>
                  <a:pt x="28" y="25"/>
                  <a:pt x="16" y="37"/>
                  <a:pt x="10" y="43"/>
                </a:cubicBezTo>
                <a:cubicBezTo>
                  <a:pt x="3" y="49"/>
                  <a:pt x="0" y="52"/>
                  <a:pt x="1" y="53"/>
                </a:cubicBezTo>
                <a:cubicBezTo>
                  <a:pt x="3" y="55"/>
                  <a:pt x="5" y="53"/>
                  <a:pt x="11" y="48"/>
                </a:cubicBezTo>
                <a:cubicBezTo>
                  <a:pt x="18" y="41"/>
                  <a:pt x="27" y="34"/>
                  <a:pt x="34" y="28"/>
                </a:cubicBezTo>
                <a:cubicBezTo>
                  <a:pt x="41" y="22"/>
                  <a:pt x="49" y="16"/>
                  <a:pt x="56" y="13"/>
                </a:cubicBezTo>
                <a:cubicBezTo>
                  <a:pt x="59" y="11"/>
                  <a:pt x="62" y="10"/>
                  <a:pt x="64" y="12"/>
                </a:cubicBezTo>
                <a:cubicBezTo>
                  <a:pt x="65" y="14"/>
                  <a:pt x="64" y="17"/>
                  <a:pt x="60" y="22"/>
                </a:cubicBezTo>
                <a:cubicBezTo>
                  <a:pt x="54" y="29"/>
                  <a:pt x="44" y="42"/>
                  <a:pt x="38" y="50"/>
                </a:cubicBezTo>
                <a:cubicBezTo>
                  <a:pt x="29" y="61"/>
                  <a:pt x="18" y="80"/>
                  <a:pt x="14" y="87"/>
                </a:cubicBezTo>
                <a:cubicBezTo>
                  <a:pt x="10" y="94"/>
                  <a:pt x="13" y="95"/>
                  <a:pt x="21" y="95"/>
                </a:cubicBezTo>
                <a:cubicBezTo>
                  <a:pt x="27" y="95"/>
                  <a:pt x="30" y="94"/>
                  <a:pt x="35" y="90"/>
                </a:cubicBezTo>
                <a:cubicBezTo>
                  <a:pt x="37" y="89"/>
                  <a:pt x="38" y="88"/>
                  <a:pt x="40" y="87"/>
                </a:cubicBezTo>
                <a:cubicBezTo>
                  <a:pt x="43" y="80"/>
                  <a:pt x="48" y="73"/>
                  <a:pt x="54" y="67"/>
                </a:cubicBezTo>
                <a:cubicBezTo>
                  <a:pt x="60" y="58"/>
                  <a:pt x="70" y="45"/>
                  <a:pt x="77" y="3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0" name="PA_任意多边形 11">
            <a:extLst>
              <a:ext uri="{FF2B5EF4-FFF2-40B4-BE49-F238E27FC236}">
                <a16:creationId xmlns:a16="http://schemas.microsoft.com/office/drawing/2014/main" id="{F17D19E2-28F4-46A1-8A1E-50ACC48A3B1B}"/>
              </a:ext>
            </a:extLst>
          </p:cNvPr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5470525" y="3295651"/>
            <a:ext cx="501650" cy="327025"/>
          </a:xfrm>
          <a:custGeom>
            <a:avLst/>
            <a:gdLst>
              <a:gd name="T0" fmla="*/ 456726 w 134"/>
              <a:gd name="T1" fmla="*/ 0 h 87"/>
              <a:gd name="T2" fmla="*/ 235850 w 134"/>
              <a:gd name="T3" fmla="*/ 109008 h 87"/>
              <a:gd name="T4" fmla="*/ 44924 w 134"/>
              <a:gd name="T5" fmla="*/ 263124 h 87"/>
              <a:gd name="T6" fmla="*/ 44924 w 134"/>
              <a:gd name="T7" fmla="*/ 263124 h 87"/>
              <a:gd name="T8" fmla="*/ 52411 w 134"/>
              <a:gd name="T9" fmla="*/ 251847 h 87"/>
              <a:gd name="T10" fmla="*/ 0 w 134"/>
              <a:gd name="T11" fmla="*/ 327025 h 87"/>
              <a:gd name="T12" fmla="*/ 213388 w 134"/>
              <a:gd name="T13" fmla="*/ 154115 h 87"/>
              <a:gd name="T14" fmla="*/ 370622 w 134"/>
              <a:gd name="T15" fmla="*/ 48866 h 87"/>
              <a:gd name="T16" fmla="*/ 426777 w 134"/>
              <a:gd name="T17" fmla="*/ 33830 h 87"/>
              <a:gd name="T18" fmla="*/ 426777 w 134"/>
              <a:gd name="T19" fmla="*/ 56384 h 87"/>
              <a:gd name="T20" fmla="*/ 501650 w 134"/>
              <a:gd name="T21" fmla="*/ 11277 h 87"/>
              <a:gd name="T22" fmla="*/ 456726 w 134"/>
              <a:gd name="T23" fmla="*/ 0 h 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34" h="87">
                <a:moveTo>
                  <a:pt x="122" y="0"/>
                </a:moveTo>
                <a:cubicBezTo>
                  <a:pt x="106" y="0"/>
                  <a:pt x="82" y="15"/>
                  <a:pt x="63" y="29"/>
                </a:cubicBezTo>
                <a:cubicBezTo>
                  <a:pt x="43" y="43"/>
                  <a:pt x="25" y="59"/>
                  <a:pt x="12" y="70"/>
                </a:cubicBezTo>
                <a:cubicBezTo>
                  <a:pt x="12" y="70"/>
                  <a:pt x="12" y="70"/>
                  <a:pt x="12" y="70"/>
                </a:cubicBezTo>
                <a:cubicBezTo>
                  <a:pt x="12" y="69"/>
                  <a:pt x="13" y="68"/>
                  <a:pt x="14" y="67"/>
                </a:cubicBezTo>
                <a:cubicBezTo>
                  <a:pt x="8" y="73"/>
                  <a:pt x="3" y="80"/>
                  <a:pt x="0" y="87"/>
                </a:cubicBezTo>
                <a:cubicBezTo>
                  <a:pt x="21" y="70"/>
                  <a:pt x="34" y="58"/>
                  <a:pt x="57" y="41"/>
                </a:cubicBezTo>
                <a:cubicBezTo>
                  <a:pt x="74" y="27"/>
                  <a:pt x="89" y="18"/>
                  <a:pt x="99" y="13"/>
                </a:cubicBezTo>
                <a:cubicBezTo>
                  <a:pt x="105" y="10"/>
                  <a:pt x="111" y="8"/>
                  <a:pt x="114" y="9"/>
                </a:cubicBezTo>
                <a:cubicBezTo>
                  <a:pt x="116" y="11"/>
                  <a:pt x="115" y="13"/>
                  <a:pt x="114" y="15"/>
                </a:cubicBezTo>
                <a:cubicBezTo>
                  <a:pt x="121" y="10"/>
                  <a:pt x="127" y="6"/>
                  <a:pt x="134" y="3"/>
                </a:cubicBezTo>
                <a:cubicBezTo>
                  <a:pt x="131" y="1"/>
                  <a:pt x="127" y="0"/>
                  <a:pt x="12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1" name="PA_任意多边形 14">
            <a:extLst>
              <a:ext uri="{FF2B5EF4-FFF2-40B4-BE49-F238E27FC236}">
                <a16:creationId xmlns:a16="http://schemas.microsoft.com/office/drawing/2014/main" id="{CB0253D3-5EBF-4C3A-ACF2-83BD89B7AED3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7153275" y="3243264"/>
            <a:ext cx="217488" cy="104775"/>
          </a:xfrm>
          <a:custGeom>
            <a:avLst/>
            <a:gdLst>
              <a:gd name="T0" fmla="*/ 101244 w 58"/>
              <a:gd name="T1" fmla="*/ 104775 h 28"/>
              <a:gd name="T2" fmla="*/ 187490 w 58"/>
              <a:gd name="T3" fmla="*/ 78581 h 28"/>
              <a:gd name="T4" fmla="*/ 209988 w 58"/>
              <a:gd name="T5" fmla="*/ 48646 h 28"/>
              <a:gd name="T6" fmla="*/ 179990 w 58"/>
              <a:gd name="T7" fmla="*/ 67355 h 28"/>
              <a:gd name="T8" fmla="*/ 108744 w 58"/>
              <a:gd name="T9" fmla="*/ 86065 h 28"/>
              <a:gd name="T10" fmla="*/ 33748 w 58"/>
              <a:gd name="T11" fmla="*/ 3742 h 28"/>
              <a:gd name="T12" fmla="*/ 33748 w 58"/>
              <a:gd name="T13" fmla="*/ 0 h 28"/>
              <a:gd name="T14" fmla="*/ 0 w 58"/>
              <a:gd name="T15" fmla="*/ 11226 h 28"/>
              <a:gd name="T16" fmla="*/ 101244 w 58"/>
              <a:gd name="T17" fmla="*/ 104775 h 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58" h="28">
                <a:moveTo>
                  <a:pt x="27" y="28"/>
                </a:moveTo>
                <a:cubicBezTo>
                  <a:pt x="37" y="28"/>
                  <a:pt x="44" y="25"/>
                  <a:pt x="50" y="21"/>
                </a:cubicBezTo>
                <a:cubicBezTo>
                  <a:pt x="54" y="19"/>
                  <a:pt x="58" y="14"/>
                  <a:pt x="56" y="13"/>
                </a:cubicBezTo>
                <a:cubicBezTo>
                  <a:pt x="55" y="11"/>
                  <a:pt x="53" y="15"/>
                  <a:pt x="48" y="18"/>
                </a:cubicBezTo>
                <a:cubicBezTo>
                  <a:pt x="44" y="21"/>
                  <a:pt x="37" y="23"/>
                  <a:pt x="29" y="23"/>
                </a:cubicBezTo>
                <a:cubicBezTo>
                  <a:pt x="15" y="23"/>
                  <a:pt x="9" y="14"/>
                  <a:pt x="9" y="1"/>
                </a:cubicBezTo>
                <a:cubicBezTo>
                  <a:pt x="9" y="1"/>
                  <a:pt x="9" y="1"/>
                  <a:pt x="9" y="0"/>
                </a:cubicBezTo>
                <a:cubicBezTo>
                  <a:pt x="6" y="1"/>
                  <a:pt x="3" y="2"/>
                  <a:pt x="0" y="3"/>
                </a:cubicBezTo>
                <a:cubicBezTo>
                  <a:pt x="2" y="19"/>
                  <a:pt x="13" y="28"/>
                  <a:pt x="27" y="2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2" name="PA_任意多边形 15">
            <a:extLst>
              <a:ext uri="{FF2B5EF4-FFF2-40B4-BE49-F238E27FC236}">
                <a16:creationId xmlns:a16="http://schemas.microsoft.com/office/drawing/2014/main" id="{A58E5846-AEE6-4886-90AE-DD1DC5D9D336}"/>
              </a:ext>
            </a:extLst>
          </p:cNvPr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7337425" y="2774950"/>
            <a:ext cx="1147763" cy="889000"/>
          </a:xfrm>
          <a:custGeom>
            <a:avLst/>
            <a:gdLst>
              <a:gd name="T0" fmla="*/ 1106504 w 306"/>
              <a:gd name="T1" fmla="*/ 3751 h 237"/>
              <a:gd name="T2" fmla="*/ 956469 w 306"/>
              <a:gd name="T3" fmla="*/ 86274 h 237"/>
              <a:gd name="T4" fmla="*/ 633895 w 306"/>
              <a:gd name="T5" fmla="*/ 453878 h 237"/>
              <a:gd name="T6" fmla="*/ 330076 w 306"/>
              <a:gd name="T7" fmla="*/ 738958 h 237"/>
              <a:gd name="T8" fmla="*/ 105024 w 306"/>
              <a:gd name="T9" fmla="*/ 851489 h 237"/>
              <a:gd name="T10" fmla="*/ 75017 w 306"/>
              <a:gd name="T11" fmla="*/ 821481 h 237"/>
              <a:gd name="T12" fmla="*/ 0 w 306"/>
              <a:gd name="T13" fmla="*/ 873996 h 237"/>
              <a:gd name="T14" fmla="*/ 60014 w 306"/>
              <a:gd name="T15" fmla="*/ 889000 h 237"/>
              <a:gd name="T16" fmla="*/ 562629 w 306"/>
              <a:gd name="T17" fmla="*/ 566409 h 237"/>
              <a:gd name="T18" fmla="*/ 555127 w 306"/>
              <a:gd name="T19" fmla="*/ 577662 h 237"/>
              <a:gd name="T20" fmla="*/ 817687 w 306"/>
              <a:gd name="T21" fmla="*/ 363852 h 237"/>
              <a:gd name="T22" fmla="*/ 978974 w 306"/>
              <a:gd name="T23" fmla="*/ 225063 h 237"/>
              <a:gd name="T24" fmla="*/ 1114005 w 306"/>
              <a:gd name="T25" fmla="*/ 93776 h 237"/>
              <a:gd name="T26" fmla="*/ 1106504 w 306"/>
              <a:gd name="T27" fmla="*/ 3751 h 237"/>
              <a:gd name="T28" fmla="*/ 1083998 w 306"/>
              <a:gd name="T29" fmla="*/ 105030 h 237"/>
              <a:gd name="T30" fmla="*/ 963971 w 306"/>
              <a:gd name="T31" fmla="*/ 213810 h 237"/>
              <a:gd name="T32" fmla="*/ 858947 w 306"/>
              <a:gd name="T33" fmla="*/ 300084 h 237"/>
              <a:gd name="T34" fmla="*/ 1012732 w 306"/>
              <a:gd name="T35" fmla="*/ 101278 h 237"/>
              <a:gd name="T36" fmla="*/ 1110254 w 306"/>
              <a:gd name="T37" fmla="*/ 22506 h 237"/>
              <a:gd name="T38" fmla="*/ 1083998 w 306"/>
              <a:gd name="T39" fmla="*/ 105030 h 23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06" h="237">
                <a:moveTo>
                  <a:pt x="295" y="1"/>
                </a:moveTo>
                <a:cubicBezTo>
                  <a:pt x="284" y="0"/>
                  <a:pt x="268" y="11"/>
                  <a:pt x="255" y="23"/>
                </a:cubicBezTo>
                <a:cubicBezTo>
                  <a:pt x="227" y="52"/>
                  <a:pt x="209" y="72"/>
                  <a:pt x="169" y="121"/>
                </a:cubicBezTo>
                <a:cubicBezTo>
                  <a:pt x="148" y="146"/>
                  <a:pt x="122" y="173"/>
                  <a:pt x="88" y="197"/>
                </a:cubicBezTo>
                <a:cubicBezTo>
                  <a:pt x="68" y="212"/>
                  <a:pt x="41" y="228"/>
                  <a:pt x="28" y="227"/>
                </a:cubicBezTo>
                <a:cubicBezTo>
                  <a:pt x="24" y="226"/>
                  <a:pt x="21" y="224"/>
                  <a:pt x="20" y="219"/>
                </a:cubicBezTo>
                <a:cubicBezTo>
                  <a:pt x="14" y="224"/>
                  <a:pt x="7" y="229"/>
                  <a:pt x="0" y="233"/>
                </a:cubicBezTo>
                <a:cubicBezTo>
                  <a:pt x="4" y="236"/>
                  <a:pt x="9" y="237"/>
                  <a:pt x="16" y="237"/>
                </a:cubicBezTo>
                <a:cubicBezTo>
                  <a:pt x="52" y="237"/>
                  <a:pt x="115" y="187"/>
                  <a:pt x="150" y="151"/>
                </a:cubicBezTo>
                <a:cubicBezTo>
                  <a:pt x="149" y="152"/>
                  <a:pt x="148" y="153"/>
                  <a:pt x="148" y="154"/>
                </a:cubicBezTo>
                <a:cubicBezTo>
                  <a:pt x="169" y="132"/>
                  <a:pt x="191" y="105"/>
                  <a:pt x="218" y="97"/>
                </a:cubicBezTo>
                <a:cubicBezTo>
                  <a:pt x="236" y="80"/>
                  <a:pt x="245" y="73"/>
                  <a:pt x="261" y="60"/>
                </a:cubicBezTo>
                <a:cubicBezTo>
                  <a:pt x="272" y="51"/>
                  <a:pt x="287" y="38"/>
                  <a:pt x="297" y="25"/>
                </a:cubicBezTo>
                <a:cubicBezTo>
                  <a:pt x="305" y="14"/>
                  <a:pt x="306" y="2"/>
                  <a:pt x="295" y="1"/>
                </a:cubicBezTo>
                <a:close/>
                <a:moveTo>
                  <a:pt x="289" y="28"/>
                </a:moveTo>
                <a:cubicBezTo>
                  <a:pt x="284" y="34"/>
                  <a:pt x="271" y="46"/>
                  <a:pt x="257" y="57"/>
                </a:cubicBezTo>
                <a:cubicBezTo>
                  <a:pt x="248" y="65"/>
                  <a:pt x="239" y="72"/>
                  <a:pt x="229" y="80"/>
                </a:cubicBezTo>
                <a:cubicBezTo>
                  <a:pt x="243" y="61"/>
                  <a:pt x="256" y="43"/>
                  <a:pt x="270" y="27"/>
                </a:cubicBezTo>
                <a:cubicBezTo>
                  <a:pt x="279" y="14"/>
                  <a:pt x="290" y="4"/>
                  <a:pt x="296" y="6"/>
                </a:cubicBezTo>
                <a:cubicBezTo>
                  <a:pt x="300" y="8"/>
                  <a:pt x="299" y="16"/>
                  <a:pt x="289" y="2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3" name="PA_任意多边形 16">
            <a:extLst>
              <a:ext uri="{FF2B5EF4-FFF2-40B4-BE49-F238E27FC236}">
                <a16:creationId xmlns:a16="http://schemas.microsoft.com/office/drawing/2014/main" id="{50870D4C-8D8B-44E3-800B-5C003E204694}"/>
              </a:ext>
            </a:extLst>
          </p:cNvPr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7700963" y="3757613"/>
            <a:ext cx="330200" cy="296862"/>
          </a:xfrm>
          <a:custGeom>
            <a:avLst/>
            <a:gdLst>
              <a:gd name="T0" fmla="*/ 11257 w 88"/>
              <a:gd name="T1" fmla="*/ 3758 h 79"/>
              <a:gd name="T2" fmla="*/ 0 w 88"/>
              <a:gd name="T3" fmla="*/ 22546 h 79"/>
              <a:gd name="T4" fmla="*/ 288925 w 88"/>
              <a:gd name="T5" fmla="*/ 255527 h 79"/>
              <a:gd name="T6" fmla="*/ 285173 w 88"/>
              <a:gd name="T7" fmla="*/ 293104 h 79"/>
              <a:gd name="T8" fmla="*/ 307686 w 88"/>
              <a:gd name="T9" fmla="*/ 251769 h 79"/>
              <a:gd name="T10" fmla="*/ 11257 w 88"/>
              <a:gd name="T11" fmla="*/ 3758 h 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8" h="79">
                <a:moveTo>
                  <a:pt x="3" y="1"/>
                </a:moveTo>
                <a:cubicBezTo>
                  <a:pt x="2" y="3"/>
                  <a:pt x="1" y="4"/>
                  <a:pt x="0" y="6"/>
                </a:cubicBezTo>
                <a:cubicBezTo>
                  <a:pt x="53" y="5"/>
                  <a:pt x="82" y="29"/>
                  <a:pt x="77" y="68"/>
                </a:cubicBezTo>
                <a:cubicBezTo>
                  <a:pt x="76" y="76"/>
                  <a:pt x="75" y="77"/>
                  <a:pt x="76" y="78"/>
                </a:cubicBezTo>
                <a:cubicBezTo>
                  <a:pt x="78" y="79"/>
                  <a:pt x="81" y="73"/>
                  <a:pt x="82" y="67"/>
                </a:cubicBezTo>
                <a:cubicBezTo>
                  <a:pt x="88" y="27"/>
                  <a:pt x="57" y="0"/>
                  <a:pt x="3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4" name="PA_任意多边形 17">
            <a:extLst>
              <a:ext uri="{FF2B5EF4-FFF2-40B4-BE49-F238E27FC236}">
                <a16:creationId xmlns:a16="http://schemas.microsoft.com/office/drawing/2014/main" id="{413605EB-E4CB-4ECB-80F6-B1E18BF58458}"/>
              </a:ext>
            </a:extLst>
          </p:cNvPr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6888164" y="3746501"/>
            <a:ext cx="822325" cy="644525"/>
          </a:xfrm>
          <a:custGeom>
            <a:avLst/>
            <a:gdLst>
              <a:gd name="T0" fmla="*/ 811060 w 219"/>
              <a:gd name="T1" fmla="*/ 14989 h 172"/>
              <a:gd name="T2" fmla="*/ 822325 w 219"/>
              <a:gd name="T3" fmla="*/ 0 h 172"/>
              <a:gd name="T4" fmla="*/ 717188 w 219"/>
              <a:gd name="T5" fmla="*/ 11242 h 172"/>
              <a:gd name="T6" fmla="*/ 705923 w 219"/>
              <a:gd name="T7" fmla="*/ 29978 h 172"/>
              <a:gd name="T8" fmla="*/ 311657 w 219"/>
              <a:gd name="T9" fmla="*/ 202351 h 172"/>
              <a:gd name="T10" fmla="*/ 7510 w 219"/>
              <a:gd name="T11" fmla="*/ 558339 h 172"/>
              <a:gd name="T12" fmla="*/ 93873 w 219"/>
              <a:gd name="T13" fmla="*/ 644525 h 172"/>
              <a:gd name="T14" fmla="*/ 578256 w 219"/>
              <a:gd name="T15" fmla="*/ 314768 h 172"/>
              <a:gd name="T16" fmla="*/ 796041 w 219"/>
              <a:gd name="T17" fmla="*/ 33725 h 172"/>
              <a:gd name="T18" fmla="*/ 807305 w 219"/>
              <a:gd name="T19" fmla="*/ 33725 h 172"/>
              <a:gd name="T20" fmla="*/ 818570 w 219"/>
              <a:gd name="T21" fmla="*/ 14989 h 172"/>
              <a:gd name="T22" fmla="*/ 811060 w 219"/>
              <a:gd name="T23" fmla="*/ 14989 h 172"/>
              <a:gd name="T24" fmla="*/ 499403 w 219"/>
              <a:gd name="T25" fmla="*/ 311021 h 172"/>
              <a:gd name="T26" fmla="*/ 236559 w 219"/>
              <a:gd name="T27" fmla="*/ 577075 h 172"/>
              <a:gd name="T28" fmla="*/ 108892 w 219"/>
              <a:gd name="T29" fmla="*/ 618294 h 172"/>
              <a:gd name="T30" fmla="*/ 67588 w 219"/>
              <a:gd name="T31" fmla="*/ 565833 h 172"/>
              <a:gd name="T32" fmla="*/ 326677 w 219"/>
              <a:gd name="T33" fmla="*/ 221087 h 172"/>
              <a:gd name="T34" fmla="*/ 694658 w 219"/>
              <a:gd name="T35" fmla="*/ 52461 h 172"/>
              <a:gd name="T36" fmla="*/ 499403 w 219"/>
              <a:gd name="T37" fmla="*/ 311021 h 17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19" h="172">
                <a:moveTo>
                  <a:pt x="216" y="4"/>
                </a:moveTo>
                <a:cubicBezTo>
                  <a:pt x="217" y="3"/>
                  <a:pt x="218" y="1"/>
                  <a:pt x="219" y="0"/>
                </a:cubicBezTo>
                <a:cubicBezTo>
                  <a:pt x="210" y="1"/>
                  <a:pt x="200" y="2"/>
                  <a:pt x="191" y="3"/>
                </a:cubicBezTo>
                <a:cubicBezTo>
                  <a:pt x="190" y="5"/>
                  <a:pt x="189" y="6"/>
                  <a:pt x="188" y="8"/>
                </a:cubicBezTo>
                <a:cubicBezTo>
                  <a:pt x="158" y="14"/>
                  <a:pt x="118" y="30"/>
                  <a:pt x="83" y="54"/>
                </a:cubicBezTo>
                <a:cubicBezTo>
                  <a:pt x="54" y="73"/>
                  <a:pt x="4" y="118"/>
                  <a:pt x="2" y="149"/>
                </a:cubicBezTo>
                <a:cubicBezTo>
                  <a:pt x="0" y="168"/>
                  <a:pt x="15" y="172"/>
                  <a:pt x="25" y="172"/>
                </a:cubicBezTo>
                <a:cubicBezTo>
                  <a:pt x="55" y="172"/>
                  <a:pt x="111" y="134"/>
                  <a:pt x="154" y="84"/>
                </a:cubicBezTo>
                <a:cubicBezTo>
                  <a:pt x="182" y="51"/>
                  <a:pt x="196" y="33"/>
                  <a:pt x="212" y="9"/>
                </a:cubicBezTo>
                <a:cubicBezTo>
                  <a:pt x="213" y="9"/>
                  <a:pt x="214" y="9"/>
                  <a:pt x="215" y="9"/>
                </a:cubicBezTo>
                <a:cubicBezTo>
                  <a:pt x="216" y="7"/>
                  <a:pt x="217" y="6"/>
                  <a:pt x="218" y="4"/>
                </a:cubicBezTo>
                <a:cubicBezTo>
                  <a:pt x="217" y="4"/>
                  <a:pt x="217" y="4"/>
                  <a:pt x="216" y="4"/>
                </a:cubicBezTo>
                <a:close/>
                <a:moveTo>
                  <a:pt x="133" y="83"/>
                </a:moveTo>
                <a:cubicBezTo>
                  <a:pt x="110" y="114"/>
                  <a:pt x="82" y="142"/>
                  <a:pt x="63" y="154"/>
                </a:cubicBezTo>
                <a:cubicBezTo>
                  <a:pt x="49" y="162"/>
                  <a:pt x="38" y="166"/>
                  <a:pt x="29" y="165"/>
                </a:cubicBezTo>
                <a:cubicBezTo>
                  <a:pt x="24" y="164"/>
                  <a:pt x="18" y="160"/>
                  <a:pt x="18" y="151"/>
                </a:cubicBezTo>
                <a:cubicBezTo>
                  <a:pt x="18" y="124"/>
                  <a:pt x="59" y="78"/>
                  <a:pt x="87" y="59"/>
                </a:cubicBezTo>
                <a:cubicBezTo>
                  <a:pt x="120" y="36"/>
                  <a:pt x="157" y="20"/>
                  <a:pt x="185" y="14"/>
                </a:cubicBezTo>
                <a:cubicBezTo>
                  <a:pt x="165" y="39"/>
                  <a:pt x="146" y="66"/>
                  <a:pt x="133" y="8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5" name="PA_任意多边形 18">
            <a:extLst>
              <a:ext uri="{FF2B5EF4-FFF2-40B4-BE49-F238E27FC236}">
                <a16:creationId xmlns:a16="http://schemas.microsoft.com/office/drawing/2014/main" id="{13902C41-5A3D-407F-925C-C313DEE806DE}"/>
              </a:ext>
            </a:extLst>
          </p:cNvPr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7612064" y="3138489"/>
            <a:ext cx="542925" cy="619125"/>
          </a:xfrm>
          <a:custGeom>
            <a:avLst/>
            <a:gdLst>
              <a:gd name="T0" fmla="*/ 535436 w 145"/>
              <a:gd name="T1" fmla="*/ 3752 h 165"/>
              <a:gd name="T2" fmla="*/ 542925 w 145"/>
              <a:gd name="T3" fmla="*/ 0 h 165"/>
              <a:gd name="T4" fmla="*/ 280823 w 145"/>
              <a:gd name="T5" fmla="*/ 213880 h 165"/>
              <a:gd name="T6" fmla="*/ 0 w 145"/>
              <a:gd name="T7" fmla="*/ 619125 h 165"/>
              <a:gd name="T8" fmla="*/ 104841 w 145"/>
              <a:gd name="T9" fmla="*/ 607868 h 165"/>
              <a:gd name="T10" fmla="*/ 269590 w 145"/>
              <a:gd name="T11" fmla="*/ 371475 h 165"/>
              <a:gd name="T12" fmla="*/ 535436 w 145"/>
              <a:gd name="T13" fmla="*/ 3752 h 16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5" h="165">
                <a:moveTo>
                  <a:pt x="143" y="1"/>
                </a:moveTo>
                <a:cubicBezTo>
                  <a:pt x="144" y="1"/>
                  <a:pt x="144" y="0"/>
                  <a:pt x="145" y="0"/>
                </a:cubicBezTo>
                <a:cubicBezTo>
                  <a:pt x="118" y="8"/>
                  <a:pt x="96" y="35"/>
                  <a:pt x="75" y="57"/>
                </a:cubicBezTo>
                <a:cubicBezTo>
                  <a:pt x="58" y="81"/>
                  <a:pt x="26" y="127"/>
                  <a:pt x="0" y="165"/>
                </a:cubicBezTo>
                <a:cubicBezTo>
                  <a:pt x="9" y="164"/>
                  <a:pt x="19" y="163"/>
                  <a:pt x="28" y="162"/>
                </a:cubicBezTo>
                <a:cubicBezTo>
                  <a:pt x="39" y="146"/>
                  <a:pt x="53" y="126"/>
                  <a:pt x="72" y="99"/>
                </a:cubicBezTo>
                <a:cubicBezTo>
                  <a:pt x="92" y="71"/>
                  <a:pt x="123" y="29"/>
                  <a:pt x="143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6" name="PA_任意多边形 19">
            <a:extLst>
              <a:ext uri="{FF2B5EF4-FFF2-40B4-BE49-F238E27FC236}">
                <a16:creationId xmlns:a16="http://schemas.microsoft.com/office/drawing/2014/main" id="{D81CBC6E-D098-47C6-9C43-73477D515C47}"/>
              </a:ext>
            </a:extLst>
          </p:cNvPr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7304089" y="2794001"/>
            <a:ext cx="573087" cy="854075"/>
          </a:xfrm>
          <a:custGeom>
            <a:avLst/>
            <a:gdLst>
              <a:gd name="T0" fmla="*/ 479445 w 153"/>
              <a:gd name="T1" fmla="*/ 0 h 228"/>
              <a:gd name="T2" fmla="*/ 445734 w 153"/>
              <a:gd name="T3" fmla="*/ 14984 h 228"/>
              <a:gd name="T4" fmla="*/ 490682 w 153"/>
              <a:gd name="T5" fmla="*/ 89903 h 228"/>
              <a:gd name="T6" fmla="*/ 265942 w 153"/>
              <a:gd name="T7" fmla="*/ 404562 h 228"/>
              <a:gd name="T8" fmla="*/ 3746 w 153"/>
              <a:gd name="T9" fmla="*/ 775410 h 228"/>
              <a:gd name="T10" fmla="*/ 33711 w 153"/>
              <a:gd name="T11" fmla="*/ 854075 h 228"/>
              <a:gd name="T12" fmla="*/ 108624 w 153"/>
              <a:gd name="T13" fmla="*/ 801632 h 228"/>
              <a:gd name="T14" fmla="*/ 112370 w 153"/>
              <a:gd name="T15" fmla="*/ 782902 h 228"/>
              <a:gd name="T16" fmla="*/ 370821 w 153"/>
              <a:gd name="T17" fmla="*/ 427038 h 228"/>
              <a:gd name="T18" fmla="*/ 569341 w 153"/>
              <a:gd name="T19" fmla="*/ 108632 h 228"/>
              <a:gd name="T20" fmla="*/ 479445 w 153"/>
              <a:gd name="T21" fmla="*/ 0 h 2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53" h="228">
                <a:moveTo>
                  <a:pt x="128" y="0"/>
                </a:moveTo>
                <a:cubicBezTo>
                  <a:pt x="125" y="1"/>
                  <a:pt x="122" y="2"/>
                  <a:pt x="119" y="4"/>
                </a:cubicBezTo>
                <a:cubicBezTo>
                  <a:pt x="128" y="6"/>
                  <a:pt x="134" y="13"/>
                  <a:pt x="131" y="24"/>
                </a:cubicBezTo>
                <a:cubicBezTo>
                  <a:pt x="125" y="44"/>
                  <a:pt x="105" y="69"/>
                  <a:pt x="71" y="108"/>
                </a:cubicBezTo>
                <a:cubicBezTo>
                  <a:pt x="28" y="155"/>
                  <a:pt x="4" y="184"/>
                  <a:pt x="1" y="207"/>
                </a:cubicBezTo>
                <a:cubicBezTo>
                  <a:pt x="0" y="217"/>
                  <a:pt x="3" y="224"/>
                  <a:pt x="9" y="228"/>
                </a:cubicBezTo>
                <a:cubicBezTo>
                  <a:pt x="16" y="224"/>
                  <a:pt x="23" y="219"/>
                  <a:pt x="29" y="214"/>
                </a:cubicBezTo>
                <a:cubicBezTo>
                  <a:pt x="29" y="213"/>
                  <a:pt x="29" y="211"/>
                  <a:pt x="30" y="209"/>
                </a:cubicBezTo>
                <a:cubicBezTo>
                  <a:pt x="32" y="191"/>
                  <a:pt x="56" y="162"/>
                  <a:pt x="99" y="114"/>
                </a:cubicBezTo>
                <a:cubicBezTo>
                  <a:pt x="126" y="83"/>
                  <a:pt x="152" y="53"/>
                  <a:pt x="152" y="29"/>
                </a:cubicBezTo>
                <a:cubicBezTo>
                  <a:pt x="153" y="14"/>
                  <a:pt x="143" y="4"/>
                  <a:pt x="12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7" name="PA_任意多边形 20">
            <a:extLst>
              <a:ext uri="{FF2B5EF4-FFF2-40B4-BE49-F238E27FC236}">
                <a16:creationId xmlns:a16="http://schemas.microsoft.com/office/drawing/2014/main" id="{E8C27B61-3E93-4B5D-AA48-1D63EAF93A72}"/>
              </a:ext>
            </a:extLst>
          </p:cNvPr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7150100" y="2782889"/>
            <a:ext cx="633413" cy="471487"/>
          </a:xfrm>
          <a:custGeom>
            <a:avLst/>
            <a:gdLst>
              <a:gd name="T0" fmla="*/ 558453 w 169"/>
              <a:gd name="T1" fmla="*/ 0 h 126"/>
              <a:gd name="T2" fmla="*/ 161164 w 169"/>
              <a:gd name="T3" fmla="*/ 160904 h 126"/>
              <a:gd name="T4" fmla="*/ 3748 w 169"/>
              <a:gd name="T5" fmla="*/ 467745 h 126"/>
              <a:gd name="T6" fmla="*/ 3748 w 169"/>
              <a:gd name="T7" fmla="*/ 471487 h 126"/>
              <a:gd name="T8" fmla="*/ 37480 w 169"/>
              <a:gd name="T9" fmla="*/ 460261 h 126"/>
              <a:gd name="T10" fmla="*/ 202392 w 169"/>
              <a:gd name="T11" fmla="*/ 198324 h 126"/>
              <a:gd name="T12" fmla="*/ 558453 w 169"/>
              <a:gd name="T13" fmla="*/ 18710 h 126"/>
              <a:gd name="T14" fmla="*/ 599681 w 169"/>
              <a:gd name="T15" fmla="*/ 26194 h 126"/>
              <a:gd name="T16" fmla="*/ 633413 w 169"/>
              <a:gd name="T17" fmla="*/ 11226 h 126"/>
              <a:gd name="T18" fmla="*/ 558453 w 169"/>
              <a:gd name="T19" fmla="*/ 0 h 12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69" h="126">
                <a:moveTo>
                  <a:pt x="149" y="0"/>
                </a:moveTo>
                <a:cubicBezTo>
                  <a:pt x="122" y="0"/>
                  <a:pt x="77" y="13"/>
                  <a:pt x="43" y="43"/>
                </a:cubicBezTo>
                <a:cubicBezTo>
                  <a:pt x="16" y="68"/>
                  <a:pt x="0" y="101"/>
                  <a:pt x="1" y="125"/>
                </a:cubicBezTo>
                <a:cubicBezTo>
                  <a:pt x="1" y="125"/>
                  <a:pt x="1" y="126"/>
                  <a:pt x="1" y="126"/>
                </a:cubicBezTo>
                <a:cubicBezTo>
                  <a:pt x="4" y="125"/>
                  <a:pt x="7" y="124"/>
                  <a:pt x="10" y="123"/>
                </a:cubicBezTo>
                <a:cubicBezTo>
                  <a:pt x="10" y="101"/>
                  <a:pt x="31" y="75"/>
                  <a:pt x="54" y="53"/>
                </a:cubicBezTo>
                <a:cubicBezTo>
                  <a:pt x="84" y="23"/>
                  <a:pt x="121" y="5"/>
                  <a:pt x="149" y="5"/>
                </a:cubicBezTo>
                <a:cubicBezTo>
                  <a:pt x="153" y="5"/>
                  <a:pt x="157" y="6"/>
                  <a:pt x="160" y="7"/>
                </a:cubicBezTo>
                <a:cubicBezTo>
                  <a:pt x="163" y="5"/>
                  <a:pt x="166" y="4"/>
                  <a:pt x="169" y="3"/>
                </a:cubicBezTo>
                <a:cubicBezTo>
                  <a:pt x="163" y="1"/>
                  <a:pt x="156" y="0"/>
                  <a:pt x="14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8" name="PA_任意多边形 21">
            <a:extLst>
              <a:ext uri="{FF2B5EF4-FFF2-40B4-BE49-F238E27FC236}">
                <a16:creationId xmlns:a16="http://schemas.microsoft.com/office/drawing/2014/main" id="{8F7B6521-26C1-4C1C-93DC-89BF968C8C8A}"/>
              </a:ext>
            </a:extLst>
          </p:cNvPr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8034339" y="3295650"/>
            <a:ext cx="382587" cy="368300"/>
          </a:xfrm>
          <a:custGeom>
            <a:avLst/>
            <a:gdLst>
              <a:gd name="T0" fmla="*/ 120027 w 102"/>
              <a:gd name="T1" fmla="*/ 349509 h 98"/>
              <a:gd name="T2" fmla="*/ 90020 w 102"/>
              <a:gd name="T3" fmla="*/ 311928 h 98"/>
              <a:gd name="T4" fmla="*/ 210048 w 102"/>
              <a:gd name="T5" fmla="*/ 131536 h 98"/>
              <a:gd name="T6" fmla="*/ 360082 w 102"/>
              <a:gd name="T7" fmla="*/ 18791 h 98"/>
              <a:gd name="T8" fmla="*/ 382587 w 102"/>
              <a:gd name="T9" fmla="*/ 7516 h 98"/>
              <a:gd name="T10" fmla="*/ 348829 w 102"/>
              <a:gd name="T11" fmla="*/ 0 h 98"/>
              <a:gd name="T12" fmla="*/ 180041 w 102"/>
              <a:gd name="T13" fmla="*/ 52614 h 98"/>
              <a:gd name="T14" fmla="*/ 82519 w 102"/>
              <a:gd name="T15" fmla="*/ 112745 h 98"/>
              <a:gd name="T16" fmla="*/ 18754 w 102"/>
              <a:gd name="T17" fmla="*/ 165359 h 98"/>
              <a:gd name="T18" fmla="*/ 3751 w 102"/>
              <a:gd name="T19" fmla="*/ 191666 h 98"/>
              <a:gd name="T20" fmla="*/ 30007 w 102"/>
              <a:gd name="T21" fmla="*/ 176634 h 98"/>
              <a:gd name="T22" fmla="*/ 67515 w 102"/>
              <a:gd name="T23" fmla="*/ 142810 h 98"/>
              <a:gd name="T24" fmla="*/ 67515 w 102"/>
              <a:gd name="T25" fmla="*/ 146568 h 98"/>
              <a:gd name="T26" fmla="*/ 3751 w 102"/>
              <a:gd name="T27" fmla="*/ 278104 h 98"/>
              <a:gd name="T28" fmla="*/ 105024 w 102"/>
              <a:gd name="T29" fmla="*/ 368300 h 98"/>
              <a:gd name="T30" fmla="*/ 116276 w 102"/>
              <a:gd name="T31" fmla="*/ 368300 h 98"/>
              <a:gd name="T32" fmla="*/ 123778 w 102"/>
              <a:gd name="T33" fmla="*/ 349509 h 98"/>
              <a:gd name="T34" fmla="*/ 120027 w 102"/>
              <a:gd name="T35" fmla="*/ 349509 h 9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02" h="98">
                <a:moveTo>
                  <a:pt x="32" y="93"/>
                </a:moveTo>
                <a:cubicBezTo>
                  <a:pt x="26" y="93"/>
                  <a:pt x="24" y="89"/>
                  <a:pt x="24" y="83"/>
                </a:cubicBezTo>
                <a:cubicBezTo>
                  <a:pt x="26" y="72"/>
                  <a:pt x="40" y="51"/>
                  <a:pt x="56" y="35"/>
                </a:cubicBezTo>
                <a:cubicBezTo>
                  <a:pt x="72" y="20"/>
                  <a:pt x="82" y="11"/>
                  <a:pt x="96" y="5"/>
                </a:cubicBezTo>
                <a:cubicBezTo>
                  <a:pt x="100" y="3"/>
                  <a:pt x="102" y="3"/>
                  <a:pt x="102" y="2"/>
                </a:cubicBezTo>
                <a:cubicBezTo>
                  <a:pt x="102" y="0"/>
                  <a:pt x="97" y="0"/>
                  <a:pt x="93" y="0"/>
                </a:cubicBezTo>
                <a:cubicBezTo>
                  <a:pt x="81" y="0"/>
                  <a:pt x="64" y="6"/>
                  <a:pt x="48" y="14"/>
                </a:cubicBezTo>
                <a:cubicBezTo>
                  <a:pt x="37" y="20"/>
                  <a:pt x="29" y="25"/>
                  <a:pt x="22" y="30"/>
                </a:cubicBezTo>
                <a:cubicBezTo>
                  <a:pt x="16" y="34"/>
                  <a:pt x="9" y="40"/>
                  <a:pt x="5" y="44"/>
                </a:cubicBezTo>
                <a:cubicBezTo>
                  <a:pt x="3" y="46"/>
                  <a:pt x="0" y="49"/>
                  <a:pt x="1" y="51"/>
                </a:cubicBezTo>
                <a:cubicBezTo>
                  <a:pt x="2" y="52"/>
                  <a:pt x="4" y="51"/>
                  <a:pt x="8" y="47"/>
                </a:cubicBezTo>
                <a:cubicBezTo>
                  <a:pt x="12" y="44"/>
                  <a:pt x="14" y="42"/>
                  <a:pt x="18" y="38"/>
                </a:cubicBezTo>
                <a:cubicBezTo>
                  <a:pt x="18" y="39"/>
                  <a:pt x="18" y="39"/>
                  <a:pt x="18" y="39"/>
                </a:cubicBezTo>
                <a:cubicBezTo>
                  <a:pt x="8" y="50"/>
                  <a:pt x="1" y="63"/>
                  <a:pt x="1" y="74"/>
                </a:cubicBezTo>
                <a:cubicBezTo>
                  <a:pt x="0" y="90"/>
                  <a:pt x="11" y="98"/>
                  <a:pt x="28" y="98"/>
                </a:cubicBezTo>
                <a:cubicBezTo>
                  <a:pt x="29" y="98"/>
                  <a:pt x="30" y="98"/>
                  <a:pt x="31" y="98"/>
                </a:cubicBezTo>
                <a:cubicBezTo>
                  <a:pt x="31" y="96"/>
                  <a:pt x="32" y="94"/>
                  <a:pt x="33" y="93"/>
                </a:cubicBezTo>
                <a:cubicBezTo>
                  <a:pt x="33" y="93"/>
                  <a:pt x="32" y="93"/>
                  <a:pt x="32" y="93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9" name="PA_任意多边形 22">
            <a:extLst>
              <a:ext uri="{FF2B5EF4-FFF2-40B4-BE49-F238E27FC236}">
                <a16:creationId xmlns:a16="http://schemas.microsoft.com/office/drawing/2014/main" id="{48DEB3F6-E84E-46F2-9273-28A07515E68C}"/>
              </a:ext>
            </a:extLst>
          </p:cNvPr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8151813" y="3295650"/>
            <a:ext cx="360362" cy="368300"/>
          </a:xfrm>
          <a:custGeom>
            <a:avLst/>
            <a:gdLst>
              <a:gd name="T0" fmla="*/ 240241 w 96"/>
              <a:gd name="T1" fmla="*/ 255555 h 98"/>
              <a:gd name="T2" fmla="*/ 240241 w 96"/>
              <a:gd name="T3" fmla="*/ 255555 h 98"/>
              <a:gd name="T4" fmla="*/ 270272 w 96"/>
              <a:gd name="T5" fmla="*/ 221732 h 98"/>
              <a:gd name="T6" fmla="*/ 356608 w 96"/>
              <a:gd name="T7" fmla="*/ 86438 h 98"/>
              <a:gd name="T8" fmla="*/ 330332 w 96"/>
              <a:gd name="T9" fmla="*/ 15033 h 98"/>
              <a:gd name="T10" fmla="*/ 300302 w 96"/>
              <a:gd name="T11" fmla="*/ 3758 h 98"/>
              <a:gd name="T12" fmla="*/ 304055 w 96"/>
              <a:gd name="T13" fmla="*/ 33823 h 98"/>
              <a:gd name="T14" fmla="*/ 296548 w 96"/>
              <a:gd name="T15" fmla="*/ 82680 h 98"/>
              <a:gd name="T16" fmla="*/ 232734 w 96"/>
              <a:gd name="T17" fmla="*/ 135294 h 98"/>
              <a:gd name="T18" fmla="*/ 195196 w 96"/>
              <a:gd name="T19" fmla="*/ 221732 h 98"/>
              <a:gd name="T20" fmla="*/ 191442 w 96"/>
              <a:gd name="T21" fmla="*/ 225490 h 98"/>
              <a:gd name="T22" fmla="*/ 7508 w 96"/>
              <a:gd name="T23" fmla="*/ 349509 h 98"/>
              <a:gd name="T24" fmla="*/ 0 w 96"/>
              <a:gd name="T25" fmla="*/ 368300 h 98"/>
              <a:gd name="T26" fmla="*/ 202704 w 96"/>
              <a:gd name="T27" fmla="*/ 281862 h 98"/>
              <a:gd name="T28" fmla="*/ 221472 w 96"/>
              <a:gd name="T29" fmla="*/ 266830 h 98"/>
              <a:gd name="T30" fmla="*/ 225226 w 96"/>
              <a:gd name="T31" fmla="*/ 270588 h 98"/>
              <a:gd name="T32" fmla="*/ 240241 w 96"/>
              <a:gd name="T33" fmla="*/ 255555 h 98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96" h="98">
                <a:moveTo>
                  <a:pt x="64" y="68"/>
                </a:moveTo>
                <a:cubicBezTo>
                  <a:pt x="64" y="68"/>
                  <a:pt x="64" y="68"/>
                  <a:pt x="64" y="68"/>
                </a:cubicBezTo>
                <a:cubicBezTo>
                  <a:pt x="67" y="65"/>
                  <a:pt x="69" y="62"/>
                  <a:pt x="72" y="59"/>
                </a:cubicBezTo>
                <a:cubicBezTo>
                  <a:pt x="85" y="47"/>
                  <a:pt x="93" y="34"/>
                  <a:pt x="95" y="23"/>
                </a:cubicBezTo>
                <a:cubicBezTo>
                  <a:pt x="96" y="15"/>
                  <a:pt x="93" y="8"/>
                  <a:pt x="88" y="4"/>
                </a:cubicBezTo>
                <a:cubicBezTo>
                  <a:pt x="86" y="2"/>
                  <a:pt x="83" y="0"/>
                  <a:pt x="80" y="1"/>
                </a:cubicBezTo>
                <a:cubicBezTo>
                  <a:pt x="79" y="2"/>
                  <a:pt x="81" y="3"/>
                  <a:pt x="81" y="9"/>
                </a:cubicBezTo>
                <a:cubicBezTo>
                  <a:pt x="81" y="12"/>
                  <a:pt x="81" y="18"/>
                  <a:pt x="79" y="22"/>
                </a:cubicBezTo>
                <a:cubicBezTo>
                  <a:pt x="76" y="24"/>
                  <a:pt x="68" y="28"/>
                  <a:pt x="62" y="36"/>
                </a:cubicBezTo>
                <a:cubicBezTo>
                  <a:pt x="55" y="46"/>
                  <a:pt x="53" y="54"/>
                  <a:pt x="52" y="59"/>
                </a:cubicBezTo>
                <a:cubicBezTo>
                  <a:pt x="52" y="60"/>
                  <a:pt x="52" y="60"/>
                  <a:pt x="51" y="60"/>
                </a:cubicBezTo>
                <a:cubicBezTo>
                  <a:pt x="35" y="78"/>
                  <a:pt x="14" y="92"/>
                  <a:pt x="2" y="93"/>
                </a:cubicBezTo>
                <a:cubicBezTo>
                  <a:pt x="1" y="94"/>
                  <a:pt x="0" y="96"/>
                  <a:pt x="0" y="98"/>
                </a:cubicBezTo>
                <a:cubicBezTo>
                  <a:pt x="19" y="97"/>
                  <a:pt x="40" y="85"/>
                  <a:pt x="54" y="75"/>
                </a:cubicBezTo>
                <a:cubicBezTo>
                  <a:pt x="56" y="74"/>
                  <a:pt x="58" y="73"/>
                  <a:pt x="59" y="71"/>
                </a:cubicBezTo>
                <a:cubicBezTo>
                  <a:pt x="60" y="72"/>
                  <a:pt x="60" y="72"/>
                  <a:pt x="60" y="72"/>
                </a:cubicBezTo>
                <a:cubicBezTo>
                  <a:pt x="61" y="70"/>
                  <a:pt x="62" y="69"/>
                  <a:pt x="64" y="6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0" name="PA_任意多边形 23">
            <a:extLst>
              <a:ext uri="{FF2B5EF4-FFF2-40B4-BE49-F238E27FC236}">
                <a16:creationId xmlns:a16="http://schemas.microsoft.com/office/drawing/2014/main" id="{101280DB-68E5-4DD7-8659-0DDE8E479134}"/>
              </a:ext>
            </a:extLst>
          </p:cNvPr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8537575" y="3300413"/>
            <a:ext cx="333375" cy="195262"/>
          </a:xfrm>
          <a:custGeom>
            <a:avLst/>
            <a:gdLst>
              <a:gd name="T0" fmla="*/ 292171 w 89"/>
              <a:gd name="T1" fmla="*/ 0 h 52"/>
              <a:gd name="T2" fmla="*/ 172306 w 89"/>
              <a:gd name="T3" fmla="*/ 45060 h 52"/>
              <a:gd name="T4" fmla="*/ 29966 w 89"/>
              <a:gd name="T5" fmla="*/ 157712 h 52"/>
              <a:gd name="T6" fmla="*/ 7492 w 89"/>
              <a:gd name="T7" fmla="*/ 191507 h 52"/>
              <a:gd name="T8" fmla="*/ 37458 w 89"/>
              <a:gd name="T9" fmla="*/ 176487 h 52"/>
              <a:gd name="T10" fmla="*/ 108628 w 89"/>
              <a:gd name="T11" fmla="*/ 112651 h 52"/>
              <a:gd name="T12" fmla="*/ 198527 w 89"/>
              <a:gd name="T13" fmla="*/ 52571 h 52"/>
              <a:gd name="T14" fmla="*/ 183544 w 89"/>
              <a:gd name="T15" fmla="*/ 67591 h 52"/>
              <a:gd name="T16" fmla="*/ 329629 w 89"/>
              <a:gd name="T17" fmla="*/ 15020 h 52"/>
              <a:gd name="T18" fmla="*/ 292171 w 89"/>
              <a:gd name="T19" fmla="*/ 0 h 52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9" h="52">
                <a:moveTo>
                  <a:pt x="78" y="0"/>
                </a:moveTo>
                <a:cubicBezTo>
                  <a:pt x="68" y="0"/>
                  <a:pt x="61" y="2"/>
                  <a:pt x="46" y="12"/>
                </a:cubicBezTo>
                <a:cubicBezTo>
                  <a:pt x="33" y="21"/>
                  <a:pt x="14" y="37"/>
                  <a:pt x="8" y="42"/>
                </a:cubicBezTo>
                <a:cubicBezTo>
                  <a:pt x="2" y="48"/>
                  <a:pt x="0" y="50"/>
                  <a:pt x="2" y="51"/>
                </a:cubicBezTo>
                <a:cubicBezTo>
                  <a:pt x="3" y="52"/>
                  <a:pt x="5" y="51"/>
                  <a:pt x="10" y="47"/>
                </a:cubicBezTo>
                <a:cubicBezTo>
                  <a:pt x="15" y="42"/>
                  <a:pt x="21" y="37"/>
                  <a:pt x="29" y="30"/>
                </a:cubicBezTo>
                <a:cubicBezTo>
                  <a:pt x="38" y="24"/>
                  <a:pt x="49" y="16"/>
                  <a:pt x="53" y="14"/>
                </a:cubicBezTo>
                <a:cubicBezTo>
                  <a:pt x="52" y="15"/>
                  <a:pt x="50" y="16"/>
                  <a:pt x="49" y="18"/>
                </a:cubicBezTo>
                <a:cubicBezTo>
                  <a:pt x="61" y="15"/>
                  <a:pt x="75" y="9"/>
                  <a:pt x="88" y="4"/>
                </a:cubicBezTo>
                <a:cubicBezTo>
                  <a:pt x="89" y="1"/>
                  <a:pt x="86" y="0"/>
                  <a:pt x="78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1" name="PA_任意多边形 24">
            <a:extLst>
              <a:ext uri="{FF2B5EF4-FFF2-40B4-BE49-F238E27FC236}">
                <a16:creationId xmlns:a16="http://schemas.microsoft.com/office/drawing/2014/main" id="{84099368-2088-4A87-872A-D6F15F30650E}"/>
              </a:ext>
            </a:extLst>
          </p:cNvPr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8548689" y="3302000"/>
            <a:ext cx="319087" cy="338138"/>
          </a:xfrm>
          <a:custGeom>
            <a:avLst/>
            <a:gdLst>
              <a:gd name="T0" fmla="*/ 120127 w 85"/>
              <a:gd name="T1" fmla="*/ 255482 h 90"/>
              <a:gd name="T2" fmla="*/ 198960 w 85"/>
              <a:gd name="T3" fmla="*/ 142769 h 90"/>
              <a:gd name="T4" fmla="*/ 304071 w 85"/>
              <a:gd name="T5" fmla="*/ 15028 h 90"/>
              <a:gd name="T6" fmla="*/ 319087 w 85"/>
              <a:gd name="T7" fmla="*/ 0 h 90"/>
              <a:gd name="T8" fmla="*/ 172682 w 85"/>
              <a:gd name="T9" fmla="*/ 52599 h 90"/>
              <a:gd name="T10" fmla="*/ 41294 w 85"/>
              <a:gd name="T11" fmla="*/ 202883 h 90"/>
              <a:gd name="T12" fmla="*/ 3754 w 85"/>
              <a:gd name="T13" fmla="*/ 285539 h 90"/>
              <a:gd name="T14" fmla="*/ 33786 w 85"/>
              <a:gd name="T15" fmla="*/ 338138 h 90"/>
              <a:gd name="T16" fmla="*/ 116373 w 85"/>
              <a:gd name="T17" fmla="*/ 285539 h 90"/>
              <a:gd name="T18" fmla="*/ 120127 w 85"/>
              <a:gd name="T19" fmla="*/ 255482 h 9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5" h="90">
                <a:moveTo>
                  <a:pt x="32" y="68"/>
                </a:moveTo>
                <a:cubicBezTo>
                  <a:pt x="35" y="62"/>
                  <a:pt x="44" y="50"/>
                  <a:pt x="53" y="38"/>
                </a:cubicBezTo>
                <a:cubicBezTo>
                  <a:pt x="64" y="25"/>
                  <a:pt x="74" y="12"/>
                  <a:pt x="81" y="4"/>
                </a:cubicBezTo>
                <a:cubicBezTo>
                  <a:pt x="83" y="2"/>
                  <a:pt x="84" y="1"/>
                  <a:pt x="85" y="0"/>
                </a:cubicBezTo>
                <a:cubicBezTo>
                  <a:pt x="72" y="5"/>
                  <a:pt x="58" y="11"/>
                  <a:pt x="46" y="14"/>
                </a:cubicBezTo>
                <a:cubicBezTo>
                  <a:pt x="31" y="28"/>
                  <a:pt x="21" y="40"/>
                  <a:pt x="11" y="54"/>
                </a:cubicBezTo>
                <a:cubicBezTo>
                  <a:pt x="6" y="60"/>
                  <a:pt x="1" y="69"/>
                  <a:pt x="1" y="76"/>
                </a:cubicBezTo>
                <a:cubicBezTo>
                  <a:pt x="0" y="83"/>
                  <a:pt x="4" y="88"/>
                  <a:pt x="9" y="90"/>
                </a:cubicBezTo>
                <a:cubicBezTo>
                  <a:pt x="17" y="85"/>
                  <a:pt x="24" y="80"/>
                  <a:pt x="31" y="76"/>
                </a:cubicBezTo>
                <a:cubicBezTo>
                  <a:pt x="31" y="74"/>
                  <a:pt x="31" y="71"/>
                  <a:pt x="32" y="68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2" name="PA_任意多边形 25">
            <a:extLst>
              <a:ext uri="{FF2B5EF4-FFF2-40B4-BE49-F238E27FC236}">
                <a16:creationId xmlns:a16="http://schemas.microsoft.com/office/drawing/2014/main" id="{4F04995B-E5BA-405A-9852-832A1222DF83}"/>
              </a:ext>
            </a:extLst>
          </p:cNvPr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8582025" y="3282951"/>
            <a:ext cx="623888" cy="365125"/>
          </a:xfrm>
          <a:custGeom>
            <a:avLst/>
            <a:gdLst>
              <a:gd name="T0" fmla="*/ 571271 w 166"/>
              <a:gd name="T1" fmla="*/ 0 h 97"/>
              <a:gd name="T2" fmla="*/ 511137 w 166"/>
              <a:gd name="T3" fmla="*/ 22585 h 97"/>
              <a:gd name="T4" fmla="*/ 289394 w 166"/>
              <a:gd name="T5" fmla="*/ 199501 h 97"/>
              <a:gd name="T6" fmla="*/ 135301 w 166"/>
              <a:gd name="T7" fmla="*/ 308662 h 97"/>
              <a:gd name="T8" fmla="*/ 86442 w 166"/>
              <a:gd name="T9" fmla="*/ 312427 h 97"/>
              <a:gd name="T10" fmla="*/ 82684 w 166"/>
              <a:gd name="T11" fmla="*/ 304898 h 97"/>
              <a:gd name="T12" fmla="*/ 0 w 166"/>
              <a:gd name="T13" fmla="*/ 357597 h 97"/>
              <a:gd name="T14" fmla="*/ 37584 w 166"/>
              <a:gd name="T15" fmla="*/ 365125 h 97"/>
              <a:gd name="T16" fmla="*/ 255569 w 166"/>
              <a:gd name="T17" fmla="*/ 248436 h 97"/>
              <a:gd name="T18" fmla="*/ 409661 w 166"/>
              <a:gd name="T19" fmla="*/ 131746 h 97"/>
              <a:gd name="T20" fmla="*/ 405903 w 166"/>
              <a:gd name="T21" fmla="*/ 131746 h 97"/>
              <a:gd name="T22" fmla="*/ 409661 w 166"/>
              <a:gd name="T23" fmla="*/ 131746 h 97"/>
              <a:gd name="T24" fmla="*/ 420936 w 166"/>
              <a:gd name="T25" fmla="*/ 120454 h 97"/>
              <a:gd name="T26" fmla="*/ 424695 w 166"/>
              <a:gd name="T27" fmla="*/ 120454 h 97"/>
              <a:gd name="T28" fmla="*/ 420936 w 166"/>
              <a:gd name="T29" fmla="*/ 124218 h 97"/>
              <a:gd name="T30" fmla="*/ 575029 w 166"/>
              <a:gd name="T31" fmla="*/ 60227 h 97"/>
              <a:gd name="T32" fmla="*/ 601338 w 166"/>
              <a:gd name="T33" fmla="*/ 30113 h 97"/>
              <a:gd name="T34" fmla="*/ 571271 w 166"/>
              <a:gd name="T35" fmla="*/ 0 h 9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166" h="97">
                <a:moveTo>
                  <a:pt x="152" y="0"/>
                </a:moveTo>
                <a:cubicBezTo>
                  <a:pt x="143" y="0"/>
                  <a:pt x="140" y="2"/>
                  <a:pt x="136" y="6"/>
                </a:cubicBezTo>
                <a:cubicBezTo>
                  <a:pt x="118" y="19"/>
                  <a:pt x="103" y="33"/>
                  <a:pt x="77" y="53"/>
                </a:cubicBezTo>
                <a:cubicBezTo>
                  <a:pt x="60" y="66"/>
                  <a:pt x="48" y="75"/>
                  <a:pt x="36" y="82"/>
                </a:cubicBezTo>
                <a:cubicBezTo>
                  <a:pt x="30" y="84"/>
                  <a:pt x="25" y="85"/>
                  <a:pt x="23" y="83"/>
                </a:cubicBezTo>
                <a:cubicBezTo>
                  <a:pt x="22" y="82"/>
                  <a:pt x="22" y="81"/>
                  <a:pt x="22" y="81"/>
                </a:cubicBezTo>
                <a:cubicBezTo>
                  <a:pt x="15" y="85"/>
                  <a:pt x="8" y="90"/>
                  <a:pt x="0" y="95"/>
                </a:cubicBezTo>
                <a:cubicBezTo>
                  <a:pt x="3" y="96"/>
                  <a:pt x="6" y="97"/>
                  <a:pt x="10" y="97"/>
                </a:cubicBezTo>
                <a:cubicBezTo>
                  <a:pt x="26" y="97"/>
                  <a:pt x="46" y="83"/>
                  <a:pt x="68" y="66"/>
                </a:cubicBezTo>
                <a:cubicBezTo>
                  <a:pt x="81" y="57"/>
                  <a:pt x="98" y="44"/>
                  <a:pt x="109" y="35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08" y="35"/>
                  <a:pt x="108" y="35"/>
                  <a:pt x="109" y="35"/>
                </a:cubicBezTo>
                <a:cubicBezTo>
                  <a:pt x="110" y="34"/>
                  <a:pt x="111" y="33"/>
                  <a:pt x="112" y="32"/>
                </a:cubicBezTo>
                <a:cubicBezTo>
                  <a:pt x="113" y="32"/>
                  <a:pt x="113" y="32"/>
                  <a:pt x="113" y="32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26" y="27"/>
                  <a:pt x="139" y="21"/>
                  <a:pt x="153" y="16"/>
                </a:cubicBezTo>
                <a:cubicBezTo>
                  <a:pt x="155" y="14"/>
                  <a:pt x="158" y="11"/>
                  <a:pt x="160" y="8"/>
                </a:cubicBezTo>
                <a:cubicBezTo>
                  <a:pt x="166" y="1"/>
                  <a:pt x="161" y="0"/>
                  <a:pt x="152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3" name="PA_任意多边形 26">
            <a:extLst>
              <a:ext uri="{FF2B5EF4-FFF2-40B4-BE49-F238E27FC236}">
                <a16:creationId xmlns:a16="http://schemas.microsoft.com/office/drawing/2014/main" id="{F4F94E64-75C5-4403-857C-A09F12652E5F}"/>
              </a:ext>
            </a:extLst>
          </p:cNvPr>
          <p:cNvSpPr>
            <a:spLocks/>
          </p:cNvSpPr>
          <p:nvPr>
            <p:custDataLst>
              <p:tags r:id="rId23"/>
            </p:custDataLst>
          </p:nvPr>
        </p:nvSpPr>
        <p:spPr bwMode="auto">
          <a:xfrm>
            <a:off x="8875714" y="3330576"/>
            <a:ext cx="280987" cy="296863"/>
          </a:xfrm>
          <a:custGeom>
            <a:avLst/>
            <a:gdLst>
              <a:gd name="T0" fmla="*/ 123634 w 75"/>
              <a:gd name="T1" fmla="*/ 206677 h 79"/>
              <a:gd name="T2" fmla="*/ 198564 w 75"/>
              <a:gd name="T3" fmla="*/ 101460 h 79"/>
              <a:gd name="T4" fmla="*/ 280987 w 75"/>
              <a:gd name="T5" fmla="*/ 0 h 79"/>
              <a:gd name="T6" fmla="*/ 127381 w 75"/>
              <a:gd name="T7" fmla="*/ 63882 h 79"/>
              <a:gd name="T8" fmla="*/ 33718 w 75"/>
              <a:gd name="T9" fmla="*/ 169099 h 79"/>
              <a:gd name="T10" fmla="*/ 0 w 75"/>
              <a:gd name="T11" fmla="*/ 251770 h 79"/>
              <a:gd name="T12" fmla="*/ 33718 w 75"/>
              <a:gd name="T13" fmla="*/ 296863 h 79"/>
              <a:gd name="T14" fmla="*/ 112395 w 75"/>
              <a:gd name="T15" fmla="*/ 244254 h 79"/>
              <a:gd name="T16" fmla="*/ 123634 w 75"/>
              <a:gd name="T17" fmla="*/ 206677 h 7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5" h="79">
                <a:moveTo>
                  <a:pt x="33" y="55"/>
                </a:moveTo>
                <a:cubicBezTo>
                  <a:pt x="36" y="49"/>
                  <a:pt x="43" y="39"/>
                  <a:pt x="53" y="27"/>
                </a:cubicBezTo>
                <a:cubicBezTo>
                  <a:pt x="61" y="16"/>
                  <a:pt x="68" y="9"/>
                  <a:pt x="75" y="0"/>
                </a:cubicBezTo>
                <a:cubicBezTo>
                  <a:pt x="61" y="5"/>
                  <a:pt x="48" y="11"/>
                  <a:pt x="34" y="17"/>
                </a:cubicBezTo>
                <a:cubicBezTo>
                  <a:pt x="25" y="26"/>
                  <a:pt x="15" y="36"/>
                  <a:pt x="9" y="45"/>
                </a:cubicBezTo>
                <a:cubicBezTo>
                  <a:pt x="4" y="52"/>
                  <a:pt x="0" y="60"/>
                  <a:pt x="0" y="67"/>
                </a:cubicBezTo>
                <a:cubicBezTo>
                  <a:pt x="0" y="73"/>
                  <a:pt x="3" y="78"/>
                  <a:pt x="9" y="79"/>
                </a:cubicBezTo>
                <a:cubicBezTo>
                  <a:pt x="16" y="74"/>
                  <a:pt x="23" y="69"/>
                  <a:pt x="30" y="65"/>
                </a:cubicBezTo>
                <a:cubicBezTo>
                  <a:pt x="29" y="62"/>
                  <a:pt x="30" y="59"/>
                  <a:pt x="33" y="5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4" name="PA_任意多边形 27">
            <a:extLst>
              <a:ext uri="{FF2B5EF4-FFF2-40B4-BE49-F238E27FC236}">
                <a16:creationId xmlns:a16="http://schemas.microsoft.com/office/drawing/2014/main" id="{8080B3D8-B0BF-4527-91F8-2B962AC32E38}"/>
              </a:ext>
            </a:extLst>
          </p:cNvPr>
          <p:cNvSpPr>
            <a:spLocks/>
          </p:cNvSpPr>
          <p:nvPr>
            <p:custDataLst>
              <p:tags r:id="rId24"/>
            </p:custDataLst>
          </p:nvPr>
        </p:nvSpPr>
        <p:spPr bwMode="auto">
          <a:xfrm>
            <a:off x="8909050" y="3409951"/>
            <a:ext cx="355600" cy="225425"/>
          </a:xfrm>
          <a:custGeom>
            <a:avLst/>
            <a:gdLst>
              <a:gd name="T0" fmla="*/ 348114 w 95"/>
              <a:gd name="T1" fmla="*/ 7514 h 60"/>
              <a:gd name="T2" fmla="*/ 318168 w 95"/>
              <a:gd name="T3" fmla="*/ 22543 h 60"/>
              <a:gd name="T4" fmla="*/ 220846 w 95"/>
              <a:gd name="T5" fmla="*/ 105198 h 60"/>
              <a:gd name="T6" fmla="*/ 127267 w 95"/>
              <a:gd name="T7" fmla="*/ 169069 h 60"/>
              <a:gd name="T8" fmla="*/ 82349 w 95"/>
              <a:gd name="T9" fmla="*/ 172826 h 60"/>
              <a:gd name="T10" fmla="*/ 78606 w 95"/>
              <a:gd name="T11" fmla="*/ 165312 h 60"/>
              <a:gd name="T12" fmla="*/ 0 w 95"/>
              <a:gd name="T13" fmla="*/ 217911 h 60"/>
              <a:gd name="T14" fmla="*/ 29945 w 95"/>
              <a:gd name="T15" fmla="*/ 225425 h 60"/>
              <a:gd name="T16" fmla="*/ 205874 w 95"/>
              <a:gd name="T17" fmla="*/ 142769 h 60"/>
              <a:gd name="T18" fmla="*/ 333141 w 95"/>
              <a:gd name="T19" fmla="*/ 33814 h 60"/>
              <a:gd name="T20" fmla="*/ 348114 w 95"/>
              <a:gd name="T21" fmla="*/ 7514 h 6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95" h="60">
                <a:moveTo>
                  <a:pt x="93" y="2"/>
                </a:moveTo>
                <a:cubicBezTo>
                  <a:pt x="92" y="0"/>
                  <a:pt x="89" y="3"/>
                  <a:pt x="85" y="6"/>
                </a:cubicBezTo>
                <a:cubicBezTo>
                  <a:pt x="79" y="11"/>
                  <a:pt x="70" y="20"/>
                  <a:pt x="59" y="28"/>
                </a:cubicBezTo>
                <a:cubicBezTo>
                  <a:pt x="50" y="35"/>
                  <a:pt x="40" y="42"/>
                  <a:pt x="34" y="45"/>
                </a:cubicBezTo>
                <a:cubicBezTo>
                  <a:pt x="29" y="47"/>
                  <a:pt x="25" y="49"/>
                  <a:pt x="22" y="46"/>
                </a:cubicBezTo>
                <a:cubicBezTo>
                  <a:pt x="21" y="46"/>
                  <a:pt x="21" y="45"/>
                  <a:pt x="21" y="44"/>
                </a:cubicBezTo>
                <a:cubicBezTo>
                  <a:pt x="14" y="48"/>
                  <a:pt x="7" y="53"/>
                  <a:pt x="0" y="58"/>
                </a:cubicBezTo>
                <a:cubicBezTo>
                  <a:pt x="3" y="59"/>
                  <a:pt x="5" y="60"/>
                  <a:pt x="8" y="60"/>
                </a:cubicBezTo>
                <a:cubicBezTo>
                  <a:pt x="26" y="60"/>
                  <a:pt x="45" y="45"/>
                  <a:pt x="55" y="38"/>
                </a:cubicBezTo>
                <a:cubicBezTo>
                  <a:pt x="68" y="27"/>
                  <a:pt x="82" y="16"/>
                  <a:pt x="89" y="9"/>
                </a:cubicBezTo>
                <a:cubicBezTo>
                  <a:pt x="90" y="8"/>
                  <a:pt x="95" y="3"/>
                  <a:pt x="93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5" name="PA_任意多边形 28">
            <a:extLst>
              <a:ext uri="{FF2B5EF4-FFF2-40B4-BE49-F238E27FC236}">
                <a16:creationId xmlns:a16="http://schemas.microsoft.com/office/drawing/2014/main" id="{428A86BC-AC56-4835-AB1E-BC899EB2BE09}"/>
              </a:ext>
            </a:extLst>
          </p:cNvPr>
          <p:cNvSpPr>
            <a:spLocks/>
          </p:cNvSpPr>
          <p:nvPr>
            <p:custDataLst>
              <p:tags r:id="rId25"/>
            </p:custDataLst>
          </p:nvPr>
        </p:nvSpPr>
        <p:spPr bwMode="auto">
          <a:xfrm>
            <a:off x="4240214" y="2478088"/>
            <a:ext cx="911225" cy="869950"/>
          </a:xfrm>
          <a:custGeom>
            <a:avLst/>
            <a:gdLst>
              <a:gd name="T0" fmla="*/ 0 w 243"/>
              <a:gd name="T1" fmla="*/ 869950 h 232"/>
              <a:gd name="T2" fmla="*/ 168745 w 243"/>
              <a:gd name="T3" fmla="*/ 787455 h 232"/>
              <a:gd name="T4" fmla="*/ 479987 w 243"/>
              <a:gd name="T5" fmla="*/ 397477 h 232"/>
              <a:gd name="T6" fmla="*/ 753729 w 243"/>
              <a:gd name="T7" fmla="*/ 104994 h 232"/>
              <a:gd name="T8" fmla="*/ 884976 w 243"/>
              <a:gd name="T9" fmla="*/ 22499 h 232"/>
              <a:gd name="T10" fmla="*/ 903725 w 243"/>
              <a:gd name="T11" fmla="*/ 26248 h 232"/>
              <a:gd name="T12" fmla="*/ 911225 w 243"/>
              <a:gd name="T13" fmla="*/ 0 h 232"/>
              <a:gd name="T14" fmla="*/ 907475 w 243"/>
              <a:gd name="T15" fmla="*/ 0 h 232"/>
              <a:gd name="T16" fmla="*/ 734980 w 243"/>
              <a:gd name="T17" fmla="*/ 82495 h 232"/>
              <a:gd name="T18" fmla="*/ 258743 w 243"/>
              <a:gd name="T19" fmla="*/ 554968 h 232"/>
              <a:gd name="T20" fmla="*/ 11250 w 243"/>
              <a:gd name="T21" fmla="*/ 862450 h 232"/>
              <a:gd name="T22" fmla="*/ 0 w 243"/>
              <a:gd name="T23" fmla="*/ 869950 h 23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43" h="232">
                <a:moveTo>
                  <a:pt x="0" y="232"/>
                </a:moveTo>
                <a:cubicBezTo>
                  <a:pt x="18" y="220"/>
                  <a:pt x="43" y="210"/>
                  <a:pt x="45" y="210"/>
                </a:cubicBezTo>
                <a:cubicBezTo>
                  <a:pt x="74" y="171"/>
                  <a:pt x="88" y="153"/>
                  <a:pt x="128" y="106"/>
                </a:cubicBezTo>
                <a:cubicBezTo>
                  <a:pt x="156" y="72"/>
                  <a:pt x="183" y="46"/>
                  <a:pt x="201" y="28"/>
                </a:cubicBezTo>
                <a:cubicBezTo>
                  <a:pt x="212" y="17"/>
                  <a:pt x="227" y="6"/>
                  <a:pt x="236" y="6"/>
                </a:cubicBezTo>
                <a:cubicBezTo>
                  <a:pt x="238" y="6"/>
                  <a:pt x="239" y="6"/>
                  <a:pt x="241" y="7"/>
                </a:cubicBezTo>
                <a:cubicBezTo>
                  <a:pt x="243" y="0"/>
                  <a:pt x="243" y="0"/>
                  <a:pt x="243" y="0"/>
                </a:cubicBezTo>
                <a:cubicBezTo>
                  <a:pt x="243" y="0"/>
                  <a:pt x="242" y="0"/>
                  <a:pt x="242" y="0"/>
                </a:cubicBezTo>
                <a:cubicBezTo>
                  <a:pt x="226" y="0"/>
                  <a:pt x="211" y="11"/>
                  <a:pt x="196" y="22"/>
                </a:cubicBezTo>
                <a:cubicBezTo>
                  <a:pt x="167" y="41"/>
                  <a:pt x="101" y="111"/>
                  <a:pt x="69" y="148"/>
                </a:cubicBezTo>
                <a:cubicBezTo>
                  <a:pt x="44" y="176"/>
                  <a:pt x="21" y="206"/>
                  <a:pt x="3" y="230"/>
                </a:cubicBezTo>
                <a:cubicBezTo>
                  <a:pt x="2" y="231"/>
                  <a:pt x="1" y="232"/>
                  <a:pt x="0" y="23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6" name="PA_任意多边形 29">
            <a:extLst>
              <a:ext uri="{FF2B5EF4-FFF2-40B4-BE49-F238E27FC236}">
                <a16:creationId xmlns:a16="http://schemas.microsoft.com/office/drawing/2014/main" id="{9D332D87-C777-43E3-BE16-0E103F726818}"/>
              </a:ext>
            </a:extLst>
          </p:cNvPr>
          <p:cNvSpPr>
            <a:spLocks/>
          </p:cNvSpPr>
          <p:nvPr>
            <p:custDataLst>
              <p:tags r:id="rId26"/>
            </p:custDataLst>
          </p:nvPr>
        </p:nvSpPr>
        <p:spPr bwMode="auto">
          <a:xfrm>
            <a:off x="4408488" y="3295651"/>
            <a:ext cx="277812" cy="365125"/>
          </a:xfrm>
          <a:custGeom>
            <a:avLst/>
            <a:gdLst>
              <a:gd name="T0" fmla="*/ 112626 w 74"/>
              <a:gd name="T1" fmla="*/ 316191 h 97"/>
              <a:gd name="T2" fmla="*/ 123889 w 74"/>
              <a:gd name="T3" fmla="*/ 271021 h 97"/>
              <a:gd name="T4" fmla="*/ 191465 w 74"/>
              <a:gd name="T5" fmla="*/ 180680 h 97"/>
              <a:gd name="T6" fmla="*/ 274058 w 74"/>
              <a:gd name="T7" fmla="*/ 52698 h 97"/>
              <a:gd name="T8" fmla="*/ 210236 w 74"/>
              <a:gd name="T9" fmla="*/ 0 h 97"/>
              <a:gd name="T10" fmla="*/ 172694 w 74"/>
              <a:gd name="T11" fmla="*/ 33878 h 97"/>
              <a:gd name="T12" fmla="*/ 176448 w 74"/>
              <a:gd name="T13" fmla="*/ 33878 h 97"/>
              <a:gd name="T14" fmla="*/ 172694 w 74"/>
              <a:gd name="T15" fmla="*/ 63991 h 97"/>
              <a:gd name="T16" fmla="*/ 86347 w 74"/>
              <a:gd name="T17" fmla="*/ 165624 h 97"/>
              <a:gd name="T18" fmla="*/ 0 w 74"/>
              <a:gd name="T19" fmla="*/ 308662 h 97"/>
              <a:gd name="T20" fmla="*/ 63822 w 74"/>
              <a:gd name="T21" fmla="*/ 365125 h 97"/>
              <a:gd name="T22" fmla="*/ 71330 w 74"/>
              <a:gd name="T23" fmla="*/ 361361 h 97"/>
              <a:gd name="T24" fmla="*/ 112626 w 74"/>
              <a:gd name="T25" fmla="*/ 316191 h 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74" h="97">
                <a:moveTo>
                  <a:pt x="30" y="84"/>
                </a:moveTo>
                <a:cubicBezTo>
                  <a:pt x="28" y="82"/>
                  <a:pt x="29" y="78"/>
                  <a:pt x="33" y="72"/>
                </a:cubicBezTo>
                <a:cubicBezTo>
                  <a:pt x="36" y="66"/>
                  <a:pt x="42" y="58"/>
                  <a:pt x="51" y="48"/>
                </a:cubicBezTo>
                <a:cubicBezTo>
                  <a:pt x="59" y="37"/>
                  <a:pt x="71" y="24"/>
                  <a:pt x="73" y="14"/>
                </a:cubicBezTo>
                <a:cubicBezTo>
                  <a:pt x="74" y="5"/>
                  <a:pt x="67" y="0"/>
                  <a:pt x="56" y="0"/>
                </a:cubicBezTo>
                <a:cubicBezTo>
                  <a:pt x="53" y="3"/>
                  <a:pt x="50" y="6"/>
                  <a:pt x="46" y="9"/>
                </a:cubicBezTo>
                <a:cubicBezTo>
                  <a:pt x="46" y="9"/>
                  <a:pt x="47" y="9"/>
                  <a:pt x="47" y="9"/>
                </a:cubicBezTo>
                <a:cubicBezTo>
                  <a:pt x="50" y="11"/>
                  <a:pt x="48" y="14"/>
                  <a:pt x="46" y="17"/>
                </a:cubicBezTo>
                <a:cubicBezTo>
                  <a:pt x="40" y="25"/>
                  <a:pt x="32" y="34"/>
                  <a:pt x="23" y="44"/>
                </a:cubicBezTo>
                <a:cubicBezTo>
                  <a:pt x="13" y="57"/>
                  <a:pt x="1" y="70"/>
                  <a:pt x="0" y="82"/>
                </a:cubicBezTo>
                <a:cubicBezTo>
                  <a:pt x="0" y="92"/>
                  <a:pt x="6" y="97"/>
                  <a:pt x="17" y="97"/>
                </a:cubicBezTo>
                <a:cubicBezTo>
                  <a:pt x="17" y="97"/>
                  <a:pt x="18" y="96"/>
                  <a:pt x="19" y="96"/>
                </a:cubicBezTo>
                <a:cubicBezTo>
                  <a:pt x="22" y="92"/>
                  <a:pt x="26" y="88"/>
                  <a:pt x="30" y="84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7" name="PA_任意多边形 30">
            <a:extLst>
              <a:ext uri="{FF2B5EF4-FFF2-40B4-BE49-F238E27FC236}">
                <a16:creationId xmlns:a16="http://schemas.microsoft.com/office/drawing/2014/main" id="{2339FE45-8A3F-4409-B240-69CC681073FF}"/>
              </a:ext>
            </a:extLst>
          </p:cNvPr>
          <p:cNvSpPr>
            <a:spLocks/>
          </p:cNvSpPr>
          <p:nvPr>
            <p:custDataLst>
              <p:tags r:id="rId27"/>
            </p:custDataLst>
          </p:nvPr>
        </p:nvSpPr>
        <p:spPr bwMode="auto">
          <a:xfrm>
            <a:off x="4479925" y="3438525"/>
            <a:ext cx="319088" cy="217488"/>
          </a:xfrm>
          <a:custGeom>
            <a:avLst/>
            <a:gdLst>
              <a:gd name="T0" fmla="*/ 315334 w 85"/>
              <a:gd name="T1" fmla="*/ 3750 h 58"/>
              <a:gd name="T2" fmla="*/ 289056 w 85"/>
              <a:gd name="T3" fmla="*/ 14999 h 58"/>
              <a:gd name="T4" fmla="*/ 191453 w 85"/>
              <a:gd name="T5" fmla="*/ 101244 h 58"/>
              <a:gd name="T6" fmla="*/ 93849 w 85"/>
              <a:gd name="T7" fmla="*/ 164991 h 58"/>
              <a:gd name="T8" fmla="*/ 41294 w 85"/>
              <a:gd name="T9" fmla="*/ 172490 h 58"/>
              <a:gd name="T10" fmla="*/ 41294 w 85"/>
              <a:gd name="T11" fmla="*/ 172490 h 58"/>
              <a:gd name="T12" fmla="*/ 0 w 85"/>
              <a:gd name="T13" fmla="*/ 217488 h 58"/>
              <a:gd name="T14" fmla="*/ 176437 w 85"/>
              <a:gd name="T15" fmla="*/ 138742 h 58"/>
              <a:gd name="T16" fmla="*/ 300318 w 85"/>
              <a:gd name="T17" fmla="*/ 29998 h 58"/>
              <a:gd name="T18" fmla="*/ 315334 w 85"/>
              <a:gd name="T19" fmla="*/ 3750 h 5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5" h="58">
                <a:moveTo>
                  <a:pt x="84" y="1"/>
                </a:moveTo>
                <a:cubicBezTo>
                  <a:pt x="83" y="0"/>
                  <a:pt x="81" y="0"/>
                  <a:pt x="77" y="4"/>
                </a:cubicBezTo>
                <a:cubicBezTo>
                  <a:pt x="71" y="10"/>
                  <a:pt x="60" y="20"/>
                  <a:pt x="51" y="27"/>
                </a:cubicBezTo>
                <a:cubicBezTo>
                  <a:pt x="38" y="37"/>
                  <a:pt x="31" y="40"/>
                  <a:pt x="25" y="44"/>
                </a:cubicBezTo>
                <a:cubicBezTo>
                  <a:pt x="20" y="46"/>
                  <a:pt x="14" y="48"/>
                  <a:pt x="1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7" y="50"/>
                  <a:pt x="3" y="54"/>
                  <a:pt x="0" y="58"/>
                </a:cubicBezTo>
                <a:cubicBezTo>
                  <a:pt x="16" y="57"/>
                  <a:pt x="36" y="45"/>
                  <a:pt x="47" y="37"/>
                </a:cubicBezTo>
                <a:cubicBezTo>
                  <a:pt x="58" y="28"/>
                  <a:pt x="75" y="13"/>
                  <a:pt x="80" y="8"/>
                </a:cubicBezTo>
                <a:cubicBezTo>
                  <a:pt x="84" y="4"/>
                  <a:pt x="85" y="2"/>
                  <a:pt x="84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8" name="PA_任意多边形 31">
            <a:extLst>
              <a:ext uri="{FF2B5EF4-FFF2-40B4-BE49-F238E27FC236}">
                <a16:creationId xmlns:a16="http://schemas.microsoft.com/office/drawing/2014/main" id="{16EB1F54-1EFE-41EF-8583-5A384CD4C052}"/>
              </a:ext>
            </a:extLst>
          </p:cNvPr>
          <p:cNvSpPr>
            <a:spLocks/>
          </p:cNvSpPr>
          <p:nvPr>
            <p:custDataLst>
              <p:tags r:id="rId28"/>
            </p:custDataLst>
          </p:nvPr>
        </p:nvSpPr>
        <p:spPr bwMode="auto">
          <a:xfrm>
            <a:off x="4191000" y="3295650"/>
            <a:ext cx="427038" cy="300038"/>
          </a:xfrm>
          <a:custGeom>
            <a:avLst/>
            <a:gdLst>
              <a:gd name="T0" fmla="*/ 179805 w 114"/>
              <a:gd name="T1" fmla="*/ 153769 h 80"/>
              <a:gd name="T2" fmla="*/ 340881 w 114"/>
              <a:gd name="T3" fmla="*/ 48756 h 80"/>
              <a:gd name="T4" fmla="*/ 389579 w 114"/>
              <a:gd name="T5" fmla="*/ 33754 h 80"/>
              <a:gd name="T6" fmla="*/ 427038 w 114"/>
              <a:gd name="T7" fmla="*/ 0 h 80"/>
              <a:gd name="T8" fmla="*/ 427038 w 114"/>
              <a:gd name="T9" fmla="*/ 0 h 80"/>
              <a:gd name="T10" fmla="*/ 202281 w 114"/>
              <a:gd name="T11" fmla="*/ 108764 h 80"/>
              <a:gd name="T12" fmla="*/ 22476 w 114"/>
              <a:gd name="T13" fmla="*/ 255032 h 80"/>
              <a:gd name="T14" fmla="*/ 0 w 114"/>
              <a:gd name="T15" fmla="*/ 300038 h 80"/>
              <a:gd name="T16" fmla="*/ 179805 w 114"/>
              <a:gd name="T17" fmla="*/ 153769 h 8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14" h="80">
                <a:moveTo>
                  <a:pt x="48" y="41"/>
                </a:moveTo>
                <a:cubicBezTo>
                  <a:pt x="65" y="27"/>
                  <a:pt x="81" y="18"/>
                  <a:pt x="91" y="13"/>
                </a:cubicBezTo>
                <a:cubicBezTo>
                  <a:pt x="96" y="10"/>
                  <a:pt x="101" y="8"/>
                  <a:pt x="104" y="9"/>
                </a:cubicBezTo>
                <a:cubicBezTo>
                  <a:pt x="108" y="6"/>
                  <a:pt x="111" y="3"/>
                  <a:pt x="114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97" y="0"/>
                  <a:pt x="73" y="15"/>
                  <a:pt x="54" y="29"/>
                </a:cubicBezTo>
                <a:cubicBezTo>
                  <a:pt x="36" y="43"/>
                  <a:pt x="19" y="57"/>
                  <a:pt x="6" y="68"/>
                </a:cubicBezTo>
                <a:cubicBezTo>
                  <a:pt x="3" y="72"/>
                  <a:pt x="1" y="76"/>
                  <a:pt x="0" y="80"/>
                </a:cubicBezTo>
                <a:cubicBezTo>
                  <a:pt x="16" y="67"/>
                  <a:pt x="29" y="56"/>
                  <a:pt x="48" y="4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29" name="PA_任意多边形 32">
            <a:extLst>
              <a:ext uri="{FF2B5EF4-FFF2-40B4-BE49-F238E27FC236}">
                <a16:creationId xmlns:a16="http://schemas.microsoft.com/office/drawing/2014/main" id="{EE799AA3-F1E5-48F2-9199-C05367868C95}"/>
              </a:ext>
            </a:extLst>
          </p:cNvPr>
          <p:cNvSpPr>
            <a:spLocks/>
          </p:cNvSpPr>
          <p:nvPr>
            <p:custDataLst>
              <p:tags r:id="rId29"/>
            </p:custDataLst>
          </p:nvPr>
        </p:nvSpPr>
        <p:spPr bwMode="auto">
          <a:xfrm>
            <a:off x="4105275" y="2478088"/>
            <a:ext cx="1112838" cy="1001712"/>
          </a:xfrm>
          <a:custGeom>
            <a:avLst/>
            <a:gdLst>
              <a:gd name="T0" fmla="*/ 1045393 w 297"/>
              <a:gd name="T1" fmla="*/ 0 h 267"/>
              <a:gd name="T2" fmla="*/ 1037899 w 297"/>
              <a:gd name="T3" fmla="*/ 26262 h 267"/>
              <a:gd name="T4" fmla="*/ 1037899 w 297"/>
              <a:gd name="T5" fmla="*/ 26262 h 267"/>
              <a:gd name="T6" fmla="*/ 1056634 w 297"/>
              <a:gd name="T7" fmla="*/ 60028 h 267"/>
              <a:gd name="T8" fmla="*/ 666953 w 297"/>
              <a:gd name="T9" fmla="*/ 487725 h 267"/>
              <a:gd name="T10" fmla="*/ 299754 w 297"/>
              <a:gd name="T11" fmla="*/ 791615 h 267"/>
              <a:gd name="T12" fmla="*/ 310995 w 297"/>
              <a:gd name="T13" fmla="*/ 772856 h 267"/>
              <a:gd name="T14" fmla="*/ 303501 w 297"/>
              <a:gd name="T15" fmla="*/ 787863 h 267"/>
              <a:gd name="T16" fmla="*/ 134889 w 297"/>
              <a:gd name="T17" fmla="*/ 870401 h 267"/>
              <a:gd name="T18" fmla="*/ 146130 w 297"/>
              <a:gd name="T19" fmla="*/ 862898 h 267"/>
              <a:gd name="T20" fmla="*/ 11241 w 297"/>
              <a:gd name="T21" fmla="*/ 979202 h 267"/>
              <a:gd name="T22" fmla="*/ 0 w 297"/>
              <a:gd name="T23" fmla="*/ 997960 h 267"/>
              <a:gd name="T24" fmla="*/ 22482 w 297"/>
              <a:gd name="T25" fmla="*/ 990457 h 267"/>
              <a:gd name="T26" fmla="*/ 101167 w 297"/>
              <a:gd name="T27" fmla="*/ 922926 h 267"/>
              <a:gd name="T28" fmla="*/ 101167 w 297"/>
              <a:gd name="T29" fmla="*/ 922926 h 267"/>
              <a:gd name="T30" fmla="*/ 97420 w 297"/>
              <a:gd name="T31" fmla="*/ 926677 h 267"/>
              <a:gd name="T32" fmla="*/ 281020 w 297"/>
              <a:gd name="T33" fmla="*/ 832884 h 267"/>
              <a:gd name="T34" fmla="*/ 685688 w 297"/>
              <a:gd name="T35" fmla="*/ 510235 h 267"/>
              <a:gd name="T36" fmla="*/ 1105344 w 297"/>
              <a:gd name="T37" fmla="*/ 75035 h 267"/>
              <a:gd name="T38" fmla="*/ 1045393 w 297"/>
              <a:gd name="T39" fmla="*/ 0 h 26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97" h="267">
                <a:moveTo>
                  <a:pt x="279" y="0"/>
                </a:moveTo>
                <a:cubicBezTo>
                  <a:pt x="277" y="7"/>
                  <a:pt x="277" y="7"/>
                  <a:pt x="277" y="7"/>
                </a:cubicBezTo>
                <a:cubicBezTo>
                  <a:pt x="277" y="7"/>
                  <a:pt x="277" y="7"/>
                  <a:pt x="277" y="7"/>
                </a:cubicBezTo>
                <a:cubicBezTo>
                  <a:pt x="280" y="8"/>
                  <a:pt x="282" y="11"/>
                  <a:pt x="282" y="16"/>
                </a:cubicBezTo>
                <a:cubicBezTo>
                  <a:pt x="279" y="40"/>
                  <a:pt x="231" y="84"/>
                  <a:pt x="178" y="130"/>
                </a:cubicBezTo>
                <a:cubicBezTo>
                  <a:pt x="153" y="151"/>
                  <a:pt x="132" y="165"/>
                  <a:pt x="80" y="211"/>
                </a:cubicBezTo>
                <a:cubicBezTo>
                  <a:pt x="81" y="209"/>
                  <a:pt x="82" y="208"/>
                  <a:pt x="83" y="206"/>
                </a:cubicBezTo>
                <a:cubicBezTo>
                  <a:pt x="82" y="208"/>
                  <a:pt x="81" y="209"/>
                  <a:pt x="81" y="210"/>
                </a:cubicBezTo>
                <a:cubicBezTo>
                  <a:pt x="79" y="210"/>
                  <a:pt x="54" y="220"/>
                  <a:pt x="36" y="232"/>
                </a:cubicBezTo>
                <a:cubicBezTo>
                  <a:pt x="37" y="232"/>
                  <a:pt x="38" y="231"/>
                  <a:pt x="39" y="230"/>
                </a:cubicBezTo>
                <a:cubicBezTo>
                  <a:pt x="26" y="241"/>
                  <a:pt x="5" y="259"/>
                  <a:pt x="3" y="261"/>
                </a:cubicBezTo>
                <a:cubicBezTo>
                  <a:pt x="1" y="263"/>
                  <a:pt x="0" y="264"/>
                  <a:pt x="0" y="266"/>
                </a:cubicBezTo>
                <a:cubicBezTo>
                  <a:pt x="1" y="267"/>
                  <a:pt x="3" y="267"/>
                  <a:pt x="6" y="264"/>
                </a:cubicBezTo>
                <a:cubicBezTo>
                  <a:pt x="12" y="259"/>
                  <a:pt x="19" y="253"/>
                  <a:pt x="27" y="246"/>
                </a:cubicBezTo>
                <a:cubicBezTo>
                  <a:pt x="27" y="246"/>
                  <a:pt x="27" y="246"/>
                  <a:pt x="27" y="246"/>
                </a:cubicBezTo>
                <a:cubicBezTo>
                  <a:pt x="27" y="246"/>
                  <a:pt x="27" y="247"/>
                  <a:pt x="26" y="247"/>
                </a:cubicBezTo>
                <a:cubicBezTo>
                  <a:pt x="34" y="241"/>
                  <a:pt x="54" y="225"/>
                  <a:pt x="75" y="222"/>
                </a:cubicBezTo>
                <a:cubicBezTo>
                  <a:pt x="114" y="188"/>
                  <a:pt x="151" y="162"/>
                  <a:pt x="183" y="136"/>
                </a:cubicBezTo>
                <a:cubicBezTo>
                  <a:pt x="238" y="90"/>
                  <a:pt x="291" y="46"/>
                  <a:pt x="295" y="20"/>
                </a:cubicBezTo>
                <a:cubicBezTo>
                  <a:pt x="297" y="10"/>
                  <a:pt x="293" y="0"/>
                  <a:pt x="27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0" name="PA_任意多边形 33">
            <a:extLst>
              <a:ext uri="{FF2B5EF4-FFF2-40B4-BE49-F238E27FC236}">
                <a16:creationId xmlns:a16="http://schemas.microsoft.com/office/drawing/2014/main" id="{8B743068-F33E-4172-88CB-5660C6824670}"/>
              </a:ext>
            </a:extLst>
          </p:cNvPr>
          <p:cNvSpPr>
            <a:spLocks/>
          </p:cNvSpPr>
          <p:nvPr>
            <p:custDataLst>
              <p:tags r:id="rId30"/>
            </p:custDataLst>
          </p:nvPr>
        </p:nvSpPr>
        <p:spPr bwMode="auto">
          <a:xfrm>
            <a:off x="4044951" y="3311526"/>
            <a:ext cx="341313" cy="341313"/>
          </a:xfrm>
          <a:custGeom>
            <a:avLst/>
            <a:gdLst>
              <a:gd name="T0" fmla="*/ 123773 w 91"/>
              <a:gd name="T1" fmla="*/ 138776 h 91"/>
              <a:gd name="T2" fmla="*/ 63762 w 91"/>
              <a:gd name="T3" fmla="*/ 225042 h 91"/>
              <a:gd name="T4" fmla="*/ 15003 w 91"/>
              <a:gd name="T5" fmla="*/ 311307 h 91"/>
              <a:gd name="T6" fmla="*/ 41258 w 91"/>
              <a:gd name="T7" fmla="*/ 341313 h 91"/>
              <a:gd name="T8" fmla="*/ 97518 w 91"/>
              <a:gd name="T9" fmla="*/ 322560 h 91"/>
              <a:gd name="T10" fmla="*/ 146277 w 91"/>
              <a:gd name="T11" fmla="*/ 285053 h 91"/>
              <a:gd name="T12" fmla="*/ 168781 w 91"/>
              <a:gd name="T13" fmla="*/ 240044 h 91"/>
              <a:gd name="T14" fmla="*/ 161280 w 91"/>
              <a:gd name="T15" fmla="*/ 247546 h 91"/>
              <a:gd name="T16" fmla="*/ 157529 w 91"/>
              <a:gd name="T17" fmla="*/ 247546 h 91"/>
              <a:gd name="T18" fmla="*/ 326310 w 91"/>
              <a:gd name="T19" fmla="*/ 11252 h 91"/>
              <a:gd name="T20" fmla="*/ 341313 w 91"/>
              <a:gd name="T21" fmla="*/ 0 h 91"/>
              <a:gd name="T22" fmla="*/ 157529 w 91"/>
              <a:gd name="T23" fmla="*/ 93767 h 91"/>
              <a:gd name="T24" fmla="*/ 123773 w 91"/>
              <a:gd name="T25" fmla="*/ 138776 h 9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91" h="91">
                <a:moveTo>
                  <a:pt x="33" y="37"/>
                </a:moveTo>
                <a:cubicBezTo>
                  <a:pt x="17" y="60"/>
                  <a:pt x="17" y="60"/>
                  <a:pt x="17" y="60"/>
                </a:cubicBezTo>
                <a:cubicBezTo>
                  <a:pt x="12" y="68"/>
                  <a:pt x="8" y="76"/>
                  <a:pt x="4" y="83"/>
                </a:cubicBezTo>
                <a:cubicBezTo>
                  <a:pt x="0" y="90"/>
                  <a:pt x="4" y="91"/>
                  <a:pt x="11" y="91"/>
                </a:cubicBezTo>
                <a:cubicBezTo>
                  <a:pt x="17" y="91"/>
                  <a:pt x="21" y="90"/>
                  <a:pt x="26" y="86"/>
                </a:cubicBezTo>
                <a:cubicBezTo>
                  <a:pt x="30" y="83"/>
                  <a:pt x="35" y="79"/>
                  <a:pt x="39" y="76"/>
                </a:cubicBezTo>
                <a:cubicBezTo>
                  <a:pt x="40" y="72"/>
                  <a:pt x="42" y="68"/>
                  <a:pt x="45" y="64"/>
                </a:cubicBezTo>
                <a:cubicBezTo>
                  <a:pt x="44" y="65"/>
                  <a:pt x="43" y="66"/>
                  <a:pt x="43" y="66"/>
                </a:cubicBezTo>
                <a:cubicBezTo>
                  <a:pt x="42" y="66"/>
                  <a:pt x="42" y="66"/>
                  <a:pt x="42" y="66"/>
                </a:cubicBezTo>
                <a:cubicBezTo>
                  <a:pt x="55" y="47"/>
                  <a:pt x="78" y="13"/>
                  <a:pt x="87" y="3"/>
                </a:cubicBezTo>
                <a:cubicBezTo>
                  <a:pt x="89" y="2"/>
                  <a:pt x="90" y="1"/>
                  <a:pt x="91" y="0"/>
                </a:cubicBezTo>
                <a:cubicBezTo>
                  <a:pt x="70" y="3"/>
                  <a:pt x="50" y="19"/>
                  <a:pt x="42" y="25"/>
                </a:cubicBezTo>
                <a:cubicBezTo>
                  <a:pt x="39" y="29"/>
                  <a:pt x="36" y="33"/>
                  <a:pt x="33" y="37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1" name="PA_任意多边形 34">
            <a:extLst>
              <a:ext uri="{FF2B5EF4-FFF2-40B4-BE49-F238E27FC236}">
                <a16:creationId xmlns:a16="http://schemas.microsoft.com/office/drawing/2014/main" id="{485487E6-B50E-4FFF-903E-97AF5DCA4F3A}"/>
              </a:ext>
            </a:extLst>
          </p:cNvPr>
          <p:cNvSpPr>
            <a:spLocks/>
          </p:cNvSpPr>
          <p:nvPr>
            <p:custDataLst>
              <p:tags r:id="rId31"/>
            </p:custDataLst>
          </p:nvPr>
        </p:nvSpPr>
        <p:spPr bwMode="auto">
          <a:xfrm>
            <a:off x="6064251" y="3213101"/>
            <a:ext cx="608013" cy="360363"/>
          </a:xfrm>
          <a:custGeom>
            <a:avLst/>
            <a:gdLst>
              <a:gd name="T0" fmla="*/ 581741 w 162"/>
              <a:gd name="T1" fmla="*/ 3754 h 96"/>
              <a:gd name="T2" fmla="*/ 476652 w 162"/>
              <a:gd name="T3" fmla="*/ 22523 h 96"/>
              <a:gd name="T4" fmla="*/ 341538 w 162"/>
              <a:gd name="T5" fmla="*/ 105106 h 96"/>
              <a:gd name="T6" fmla="*/ 165139 w 162"/>
              <a:gd name="T7" fmla="*/ 259011 h 96"/>
              <a:gd name="T8" fmla="*/ 161386 w 162"/>
              <a:gd name="T9" fmla="*/ 255257 h 96"/>
              <a:gd name="T10" fmla="*/ 326526 w 162"/>
              <a:gd name="T11" fmla="*/ 30030 h 96"/>
              <a:gd name="T12" fmla="*/ 337785 w 162"/>
              <a:gd name="T13" fmla="*/ 18769 h 96"/>
              <a:gd name="T14" fmla="*/ 157633 w 162"/>
              <a:gd name="T15" fmla="*/ 108860 h 96"/>
              <a:gd name="T16" fmla="*/ 157633 w 162"/>
              <a:gd name="T17" fmla="*/ 108860 h 96"/>
              <a:gd name="T18" fmla="*/ 97582 w 162"/>
              <a:gd name="T19" fmla="*/ 191443 h 96"/>
              <a:gd name="T20" fmla="*/ 11260 w 162"/>
              <a:gd name="T21" fmla="*/ 330333 h 96"/>
              <a:gd name="T22" fmla="*/ 41285 w 162"/>
              <a:gd name="T23" fmla="*/ 360363 h 96"/>
              <a:gd name="T24" fmla="*/ 93829 w 162"/>
              <a:gd name="T25" fmla="*/ 341594 h 96"/>
              <a:gd name="T26" fmla="*/ 322772 w 162"/>
              <a:gd name="T27" fmla="*/ 146397 h 96"/>
              <a:gd name="T28" fmla="*/ 476652 w 162"/>
              <a:gd name="T29" fmla="*/ 45045 h 96"/>
              <a:gd name="T30" fmla="*/ 540456 w 162"/>
              <a:gd name="T31" fmla="*/ 33784 h 96"/>
              <a:gd name="T32" fmla="*/ 547962 w 162"/>
              <a:gd name="T33" fmla="*/ 37538 h 96"/>
              <a:gd name="T34" fmla="*/ 608013 w 162"/>
              <a:gd name="T35" fmla="*/ 7508 h 96"/>
              <a:gd name="T36" fmla="*/ 581741 w 162"/>
              <a:gd name="T37" fmla="*/ 3754 h 9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62" h="96">
                <a:moveTo>
                  <a:pt x="155" y="1"/>
                </a:moveTo>
                <a:cubicBezTo>
                  <a:pt x="146" y="0"/>
                  <a:pt x="136" y="2"/>
                  <a:pt x="127" y="6"/>
                </a:cubicBezTo>
                <a:cubicBezTo>
                  <a:pt x="117" y="10"/>
                  <a:pt x="101" y="20"/>
                  <a:pt x="91" y="28"/>
                </a:cubicBezTo>
                <a:cubicBezTo>
                  <a:pt x="72" y="42"/>
                  <a:pt x="59" y="55"/>
                  <a:pt x="44" y="69"/>
                </a:cubicBezTo>
                <a:cubicBezTo>
                  <a:pt x="43" y="68"/>
                  <a:pt x="43" y="68"/>
                  <a:pt x="43" y="68"/>
                </a:cubicBezTo>
                <a:cubicBezTo>
                  <a:pt x="50" y="58"/>
                  <a:pt x="77" y="18"/>
                  <a:pt x="87" y="8"/>
                </a:cubicBezTo>
                <a:cubicBezTo>
                  <a:pt x="88" y="7"/>
                  <a:pt x="89" y="6"/>
                  <a:pt x="90" y="5"/>
                </a:cubicBezTo>
                <a:cubicBezTo>
                  <a:pt x="73" y="9"/>
                  <a:pt x="56" y="1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37" y="36"/>
                  <a:pt x="32" y="42"/>
                  <a:pt x="26" y="51"/>
                </a:cubicBezTo>
                <a:cubicBezTo>
                  <a:pt x="17" y="65"/>
                  <a:pt x="8" y="77"/>
                  <a:pt x="3" y="88"/>
                </a:cubicBezTo>
                <a:cubicBezTo>
                  <a:pt x="0" y="95"/>
                  <a:pt x="2" y="96"/>
                  <a:pt x="11" y="96"/>
                </a:cubicBezTo>
                <a:cubicBezTo>
                  <a:pt x="17" y="96"/>
                  <a:pt x="20" y="95"/>
                  <a:pt x="25" y="91"/>
                </a:cubicBezTo>
                <a:cubicBezTo>
                  <a:pt x="36" y="83"/>
                  <a:pt x="62" y="59"/>
                  <a:pt x="86" y="39"/>
                </a:cubicBezTo>
                <a:cubicBezTo>
                  <a:pt x="102" y="26"/>
                  <a:pt x="113" y="18"/>
                  <a:pt x="127" y="12"/>
                </a:cubicBezTo>
                <a:cubicBezTo>
                  <a:pt x="133" y="9"/>
                  <a:pt x="140" y="7"/>
                  <a:pt x="144" y="9"/>
                </a:cubicBezTo>
                <a:cubicBezTo>
                  <a:pt x="145" y="9"/>
                  <a:pt x="145" y="10"/>
                  <a:pt x="146" y="10"/>
                </a:cubicBezTo>
                <a:cubicBezTo>
                  <a:pt x="151" y="8"/>
                  <a:pt x="157" y="5"/>
                  <a:pt x="162" y="2"/>
                </a:cubicBezTo>
                <a:cubicBezTo>
                  <a:pt x="160" y="1"/>
                  <a:pt x="157" y="1"/>
                  <a:pt x="155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2" name="PA_任意多边形 35">
            <a:extLst>
              <a:ext uri="{FF2B5EF4-FFF2-40B4-BE49-F238E27FC236}">
                <a16:creationId xmlns:a16="http://schemas.microsoft.com/office/drawing/2014/main" id="{94293A95-04E9-400A-80C9-F10A82208F2A}"/>
              </a:ext>
            </a:extLst>
          </p:cNvPr>
          <p:cNvSpPr>
            <a:spLocks/>
          </p:cNvSpPr>
          <p:nvPr>
            <p:custDataLst>
              <p:tags r:id="rId32"/>
            </p:custDataLst>
          </p:nvPr>
        </p:nvSpPr>
        <p:spPr bwMode="auto">
          <a:xfrm>
            <a:off x="6415089" y="3213101"/>
            <a:ext cx="314325" cy="360363"/>
          </a:xfrm>
          <a:custGeom>
            <a:avLst/>
            <a:gdLst>
              <a:gd name="T0" fmla="*/ 258196 w 84"/>
              <a:gd name="T1" fmla="*/ 0 h 96"/>
              <a:gd name="T2" fmla="*/ 198324 w 84"/>
              <a:gd name="T3" fmla="*/ 30030 h 96"/>
              <a:gd name="T4" fmla="*/ 194582 w 84"/>
              <a:gd name="T5" fmla="*/ 86337 h 96"/>
              <a:gd name="T6" fmla="*/ 130969 w 84"/>
              <a:gd name="T7" fmla="*/ 112613 h 96"/>
              <a:gd name="T8" fmla="*/ 44904 w 84"/>
              <a:gd name="T9" fmla="*/ 150151 h 96"/>
              <a:gd name="T10" fmla="*/ 0 w 84"/>
              <a:gd name="T11" fmla="*/ 262765 h 96"/>
              <a:gd name="T12" fmla="*/ 71097 w 84"/>
              <a:gd name="T13" fmla="*/ 360363 h 96"/>
              <a:gd name="T14" fmla="*/ 74839 w 84"/>
              <a:gd name="T15" fmla="*/ 356609 h 96"/>
              <a:gd name="T16" fmla="*/ 119743 w 84"/>
              <a:gd name="T17" fmla="*/ 300303 h 96"/>
              <a:gd name="T18" fmla="*/ 97291 w 84"/>
              <a:gd name="T19" fmla="*/ 232734 h 96"/>
              <a:gd name="T20" fmla="*/ 112259 w 84"/>
              <a:gd name="T21" fmla="*/ 150151 h 96"/>
              <a:gd name="T22" fmla="*/ 202066 w 84"/>
              <a:gd name="T23" fmla="*/ 120121 h 96"/>
              <a:gd name="T24" fmla="*/ 299357 w 84"/>
              <a:gd name="T25" fmla="*/ 78829 h 96"/>
              <a:gd name="T26" fmla="*/ 258196 w 84"/>
              <a:gd name="T27" fmla="*/ 0 h 9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4" h="96">
                <a:moveTo>
                  <a:pt x="69" y="0"/>
                </a:moveTo>
                <a:cubicBezTo>
                  <a:pt x="64" y="3"/>
                  <a:pt x="58" y="6"/>
                  <a:pt x="53" y="8"/>
                </a:cubicBezTo>
                <a:cubicBezTo>
                  <a:pt x="57" y="11"/>
                  <a:pt x="55" y="19"/>
                  <a:pt x="52" y="23"/>
                </a:cubicBezTo>
                <a:cubicBezTo>
                  <a:pt x="47" y="28"/>
                  <a:pt x="41" y="29"/>
                  <a:pt x="35" y="30"/>
                </a:cubicBezTo>
                <a:cubicBezTo>
                  <a:pt x="27" y="31"/>
                  <a:pt x="17" y="35"/>
                  <a:pt x="12" y="40"/>
                </a:cubicBezTo>
                <a:cubicBezTo>
                  <a:pt x="8" y="44"/>
                  <a:pt x="1" y="56"/>
                  <a:pt x="0" y="70"/>
                </a:cubicBezTo>
                <a:cubicBezTo>
                  <a:pt x="0" y="88"/>
                  <a:pt x="8" y="96"/>
                  <a:pt x="19" y="96"/>
                </a:cubicBezTo>
                <a:cubicBezTo>
                  <a:pt x="19" y="96"/>
                  <a:pt x="20" y="95"/>
                  <a:pt x="20" y="95"/>
                </a:cubicBezTo>
                <a:cubicBezTo>
                  <a:pt x="24" y="90"/>
                  <a:pt x="28" y="85"/>
                  <a:pt x="32" y="80"/>
                </a:cubicBezTo>
                <a:cubicBezTo>
                  <a:pt x="28" y="78"/>
                  <a:pt x="27" y="72"/>
                  <a:pt x="26" y="62"/>
                </a:cubicBezTo>
                <a:cubicBezTo>
                  <a:pt x="25" y="52"/>
                  <a:pt x="27" y="45"/>
                  <a:pt x="30" y="40"/>
                </a:cubicBezTo>
                <a:cubicBezTo>
                  <a:pt x="34" y="35"/>
                  <a:pt x="43" y="34"/>
                  <a:pt x="54" y="32"/>
                </a:cubicBezTo>
                <a:cubicBezTo>
                  <a:pt x="66" y="30"/>
                  <a:pt x="76" y="28"/>
                  <a:pt x="80" y="21"/>
                </a:cubicBezTo>
                <a:cubicBezTo>
                  <a:pt x="84" y="12"/>
                  <a:pt x="79" y="4"/>
                  <a:pt x="6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3" name="PA_任意多边形 36">
            <a:extLst>
              <a:ext uri="{FF2B5EF4-FFF2-40B4-BE49-F238E27FC236}">
                <a16:creationId xmlns:a16="http://schemas.microsoft.com/office/drawing/2014/main" id="{120F9AE7-7FFA-44C1-942E-82FAA020FF65}"/>
              </a:ext>
            </a:extLst>
          </p:cNvPr>
          <p:cNvSpPr>
            <a:spLocks/>
          </p:cNvSpPr>
          <p:nvPr>
            <p:custDataLst>
              <p:tags r:id="rId33"/>
            </p:custDataLst>
          </p:nvPr>
        </p:nvSpPr>
        <p:spPr bwMode="auto">
          <a:xfrm>
            <a:off x="6483350" y="3357563"/>
            <a:ext cx="319088" cy="220662"/>
          </a:xfrm>
          <a:custGeom>
            <a:avLst/>
            <a:gdLst>
              <a:gd name="T0" fmla="*/ 315334 w 85"/>
              <a:gd name="T1" fmla="*/ 7480 h 59"/>
              <a:gd name="T2" fmla="*/ 289056 w 85"/>
              <a:gd name="T3" fmla="*/ 18700 h 59"/>
              <a:gd name="T4" fmla="*/ 187699 w 85"/>
              <a:gd name="T5" fmla="*/ 104721 h 59"/>
              <a:gd name="T6" fmla="*/ 108865 w 85"/>
              <a:gd name="T7" fmla="*/ 157081 h 59"/>
              <a:gd name="T8" fmla="*/ 56310 w 85"/>
              <a:gd name="T9" fmla="*/ 172042 h 59"/>
              <a:gd name="T10" fmla="*/ 45048 w 85"/>
              <a:gd name="T11" fmla="*/ 164561 h 59"/>
              <a:gd name="T12" fmla="*/ 0 w 85"/>
              <a:gd name="T13" fmla="*/ 220662 h 59"/>
              <a:gd name="T14" fmla="*/ 172683 w 85"/>
              <a:gd name="T15" fmla="*/ 142121 h 59"/>
              <a:gd name="T16" fmla="*/ 292810 w 85"/>
              <a:gd name="T17" fmla="*/ 37400 h 59"/>
              <a:gd name="T18" fmla="*/ 315334 w 85"/>
              <a:gd name="T19" fmla="*/ 7480 h 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85" h="59">
                <a:moveTo>
                  <a:pt x="84" y="2"/>
                </a:moveTo>
                <a:cubicBezTo>
                  <a:pt x="82" y="0"/>
                  <a:pt x="77" y="5"/>
                  <a:pt x="77" y="5"/>
                </a:cubicBezTo>
                <a:cubicBezTo>
                  <a:pt x="70" y="11"/>
                  <a:pt x="62" y="18"/>
                  <a:pt x="50" y="28"/>
                </a:cubicBezTo>
                <a:cubicBezTo>
                  <a:pt x="42" y="35"/>
                  <a:pt x="34" y="39"/>
                  <a:pt x="29" y="42"/>
                </a:cubicBezTo>
                <a:cubicBezTo>
                  <a:pt x="23" y="45"/>
                  <a:pt x="19" y="47"/>
                  <a:pt x="15" y="46"/>
                </a:cubicBezTo>
                <a:cubicBezTo>
                  <a:pt x="14" y="46"/>
                  <a:pt x="13" y="45"/>
                  <a:pt x="12" y="44"/>
                </a:cubicBezTo>
                <a:cubicBezTo>
                  <a:pt x="8" y="49"/>
                  <a:pt x="4" y="54"/>
                  <a:pt x="0" y="59"/>
                </a:cubicBezTo>
                <a:cubicBezTo>
                  <a:pt x="17" y="59"/>
                  <a:pt x="36" y="46"/>
                  <a:pt x="46" y="38"/>
                </a:cubicBezTo>
                <a:cubicBezTo>
                  <a:pt x="59" y="28"/>
                  <a:pt x="71" y="17"/>
                  <a:pt x="78" y="10"/>
                </a:cubicBezTo>
                <a:cubicBezTo>
                  <a:pt x="80" y="9"/>
                  <a:pt x="85" y="4"/>
                  <a:pt x="84" y="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4" name="PA_任意多边形 37">
            <a:extLst>
              <a:ext uri="{FF2B5EF4-FFF2-40B4-BE49-F238E27FC236}">
                <a16:creationId xmlns:a16="http://schemas.microsoft.com/office/drawing/2014/main" id="{EE8B575F-EA21-478B-8D33-A3FEAA15F42C}"/>
              </a:ext>
            </a:extLst>
          </p:cNvPr>
          <p:cNvSpPr>
            <a:spLocks/>
          </p:cNvSpPr>
          <p:nvPr>
            <p:custDataLst>
              <p:tags r:id="rId34"/>
            </p:custDataLst>
          </p:nvPr>
        </p:nvSpPr>
        <p:spPr bwMode="auto">
          <a:xfrm>
            <a:off x="8375650" y="3435351"/>
            <a:ext cx="230188" cy="138113"/>
          </a:xfrm>
          <a:custGeom>
            <a:avLst/>
            <a:gdLst>
              <a:gd name="T0" fmla="*/ 222641 w 61"/>
              <a:gd name="T1" fmla="*/ 3733 h 37"/>
              <a:gd name="T2" fmla="*/ 188679 w 61"/>
              <a:gd name="T3" fmla="*/ 26129 h 37"/>
              <a:gd name="T4" fmla="*/ 124528 w 61"/>
              <a:gd name="T5" fmla="*/ 78388 h 37"/>
              <a:gd name="T6" fmla="*/ 52830 w 61"/>
              <a:gd name="T7" fmla="*/ 115716 h 37"/>
              <a:gd name="T8" fmla="*/ 15094 w 61"/>
              <a:gd name="T9" fmla="*/ 115716 h 37"/>
              <a:gd name="T10" fmla="*/ 0 w 61"/>
              <a:gd name="T11" fmla="*/ 130647 h 37"/>
              <a:gd name="T12" fmla="*/ 52830 w 61"/>
              <a:gd name="T13" fmla="*/ 130647 h 37"/>
              <a:gd name="T14" fmla="*/ 132075 w 61"/>
              <a:gd name="T15" fmla="*/ 97052 h 37"/>
              <a:gd name="T16" fmla="*/ 196226 w 61"/>
              <a:gd name="T17" fmla="*/ 41061 h 37"/>
              <a:gd name="T18" fmla="*/ 222641 w 61"/>
              <a:gd name="T19" fmla="*/ 3733 h 3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1" h="37">
                <a:moveTo>
                  <a:pt x="59" y="1"/>
                </a:moveTo>
                <a:cubicBezTo>
                  <a:pt x="58" y="0"/>
                  <a:pt x="55" y="3"/>
                  <a:pt x="50" y="7"/>
                </a:cubicBezTo>
                <a:cubicBezTo>
                  <a:pt x="44" y="12"/>
                  <a:pt x="40" y="16"/>
                  <a:pt x="33" y="21"/>
                </a:cubicBezTo>
                <a:cubicBezTo>
                  <a:pt x="25" y="27"/>
                  <a:pt x="19" y="29"/>
                  <a:pt x="14" y="31"/>
                </a:cubicBezTo>
                <a:cubicBezTo>
                  <a:pt x="12" y="31"/>
                  <a:pt x="6" y="32"/>
                  <a:pt x="4" y="31"/>
                </a:cubicBezTo>
                <a:cubicBezTo>
                  <a:pt x="2" y="32"/>
                  <a:pt x="1" y="33"/>
                  <a:pt x="0" y="35"/>
                </a:cubicBezTo>
                <a:cubicBezTo>
                  <a:pt x="4" y="37"/>
                  <a:pt x="10" y="36"/>
                  <a:pt x="14" y="35"/>
                </a:cubicBezTo>
                <a:cubicBezTo>
                  <a:pt x="19" y="34"/>
                  <a:pt x="26" y="32"/>
                  <a:pt x="35" y="26"/>
                </a:cubicBezTo>
                <a:cubicBezTo>
                  <a:pt x="42" y="21"/>
                  <a:pt x="47" y="16"/>
                  <a:pt x="52" y="11"/>
                </a:cubicBezTo>
                <a:cubicBezTo>
                  <a:pt x="58" y="6"/>
                  <a:pt x="61" y="3"/>
                  <a:pt x="59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5" name="PA_任意多边形 38">
            <a:extLst>
              <a:ext uri="{FF2B5EF4-FFF2-40B4-BE49-F238E27FC236}">
                <a16:creationId xmlns:a16="http://schemas.microsoft.com/office/drawing/2014/main" id="{8AFFF67F-7687-434E-9480-687D4CAA384B}"/>
              </a:ext>
            </a:extLst>
          </p:cNvPr>
          <p:cNvSpPr>
            <a:spLocks/>
          </p:cNvSpPr>
          <p:nvPr>
            <p:custDataLst>
              <p:tags r:id="rId35"/>
            </p:custDataLst>
          </p:nvPr>
        </p:nvSpPr>
        <p:spPr bwMode="auto">
          <a:xfrm>
            <a:off x="5035550" y="3435351"/>
            <a:ext cx="355600" cy="225425"/>
          </a:xfrm>
          <a:custGeom>
            <a:avLst/>
            <a:gdLst>
              <a:gd name="T0" fmla="*/ 351857 w 95"/>
              <a:gd name="T1" fmla="*/ 3757 h 60"/>
              <a:gd name="T2" fmla="*/ 321912 w 95"/>
              <a:gd name="T3" fmla="*/ 18785 h 60"/>
              <a:gd name="T4" fmla="*/ 224589 w 95"/>
              <a:gd name="T5" fmla="*/ 105198 h 60"/>
              <a:gd name="T6" fmla="*/ 131011 w 95"/>
              <a:gd name="T7" fmla="*/ 169069 h 60"/>
              <a:gd name="T8" fmla="*/ 86093 w 95"/>
              <a:gd name="T9" fmla="*/ 176583 h 60"/>
              <a:gd name="T10" fmla="*/ 78606 w 95"/>
              <a:gd name="T11" fmla="*/ 165312 h 60"/>
              <a:gd name="T12" fmla="*/ 0 w 95"/>
              <a:gd name="T13" fmla="*/ 217911 h 60"/>
              <a:gd name="T14" fmla="*/ 33688 w 95"/>
              <a:gd name="T15" fmla="*/ 225425 h 60"/>
              <a:gd name="T16" fmla="*/ 209617 w 95"/>
              <a:gd name="T17" fmla="*/ 142769 h 60"/>
              <a:gd name="T18" fmla="*/ 325655 w 95"/>
              <a:gd name="T19" fmla="*/ 41328 h 60"/>
              <a:gd name="T20" fmla="*/ 351857 w 95"/>
              <a:gd name="T21" fmla="*/ 3757 h 6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95" h="60">
                <a:moveTo>
                  <a:pt x="94" y="1"/>
                </a:moveTo>
                <a:cubicBezTo>
                  <a:pt x="92" y="0"/>
                  <a:pt x="89" y="3"/>
                  <a:pt x="86" y="5"/>
                </a:cubicBezTo>
                <a:cubicBezTo>
                  <a:pt x="80" y="11"/>
                  <a:pt x="71" y="18"/>
                  <a:pt x="60" y="28"/>
                </a:cubicBezTo>
                <a:cubicBezTo>
                  <a:pt x="51" y="35"/>
                  <a:pt x="41" y="42"/>
                  <a:pt x="35" y="45"/>
                </a:cubicBezTo>
                <a:cubicBezTo>
                  <a:pt x="31" y="47"/>
                  <a:pt x="25" y="49"/>
                  <a:pt x="23" y="47"/>
                </a:cubicBezTo>
                <a:cubicBezTo>
                  <a:pt x="22" y="46"/>
                  <a:pt x="21" y="45"/>
                  <a:pt x="21" y="44"/>
                </a:cubicBezTo>
                <a:cubicBezTo>
                  <a:pt x="14" y="48"/>
                  <a:pt x="7" y="53"/>
                  <a:pt x="0" y="58"/>
                </a:cubicBezTo>
                <a:cubicBezTo>
                  <a:pt x="2" y="59"/>
                  <a:pt x="5" y="60"/>
                  <a:pt x="9" y="60"/>
                </a:cubicBezTo>
                <a:cubicBezTo>
                  <a:pt x="27" y="60"/>
                  <a:pt x="45" y="46"/>
                  <a:pt x="56" y="38"/>
                </a:cubicBezTo>
                <a:cubicBezTo>
                  <a:pt x="66" y="29"/>
                  <a:pt x="80" y="18"/>
                  <a:pt x="87" y="11"/>
                </a:cubicBezTo>
                <a:cubicBezTo>
                  <a:pt x="93" y="6"/>
                  <a:pt x="95" y="3"/>
                  <a:pt x="94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6" name="PA_任意多边形 39">
            <a:extLst>
              <a:ext uri="{FF2B5EF4-FFF2-40B4-BE49-F238E27FC236}">
                <a16:creationId xmlns:a16="http://schemas.microsoft.com/office/drawing/2014/main" id="{1952D128-7051-47BF-8AC5-B11BD7D95FF5}"/>
              </a:ext>
            </a:extLst>
          </p:cNvPr>
          <p:cNvSpPr>
            <a:spLocks/>
          </p:cNvSpPr>
          <p:nvPr>
            <p:custDataLst>
              <p:tags r:id="rId36"/>
            </p:custDataLst>
          </p:nvPr>
        </p:nvSpPr>
        <p:spPr bwMode="auto">
          <a:xfrm>
            <a:off x="5008564" y="3292476"/>
            <a:ext cx="327025" cy="360363"/>
          </a:xfrm>
          <a:custGeom>
            <a:avLst/>
            <a:gdLst>
              <a:gd name="T0" fmla="*/ 278159 w 87"/>
              <a:gd name="T1" fmla="*/ 3754 h 96"/>
              <a:gd name="T2" fmla="*/ 169151 w 87"/>
              <a:gd name="T3" fmla="*/ 71322 h 96"/>
              <a:gd name="T4" fmla="*/ 30071 w 87"/>
              <a:gd name="T5" fmla="*/ 247750 h 96"/>
              <a:gd name="T6" fmla="*/ 30071 w 87"/>
              <a:gd name="T7" fmla="*/ 247750 h 96"/>
              <a:gd name="T8" fmla="*/ 0 w 87"/>
              <a:gd name="T9" fmla="*/ 322825 h 96"/>
              <a:gd name="T10" fmla="*/ 26312 w 87"/>
              <a:gd name="T11" fmla="*/ 360363 h 96"/>
              <a:gd name="T12" fmla="*/ 105249 w 87"/>
              <a:gd name="T13" fmla="*/ 307810 h 96"/>
              <a:gd name="T14" fmla="*/ 116526 w 87"/>
              <a:gd name="T15" fmla="*/ 270272 h 96"/>
              <a:gd name="T16" fmla="*/ 187945 w 87"/>
              <a:gd name="T17" fmla="*/ 172674 h 96"/>
              <a:gd name="T18" fmla="*/ 304472 w 87"/>
              <a:gd name="T19" fmla="*/ 33784 h 96"/>
              <a:gd name="T20" fmla="*/ 278159 w 87"/>
              <a:gd name="T21" fmla="*/ 3754 h 9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7" h="96">
                <a:moveTo>
                  <a:pt x="74" y="1"/>
                </a:moveTo>
                <a:cubicBezTo>
                  <a:pt x="66" y="1"/>
                  <a:pt x="57" y="7"/>
                  <a:pt x="45" y="19"/>
                </a:cubicBezTo>
                <a:cubicBezTo>
                  <a:pt x="35" y="37"/>
                  <a:pt x="23" y="53"/>
                  <a:pt x="8" y="66"/>
                </a:cubicBezTo>
                <a:cubicBezTo>
                  <a:pt x="8" y="66"/>
                  <a:pt x="8" y="66"/>
                  <a:pt x="8" y="66"/>
                </a:cubicBezTo>
                <a:cubicBezTo>
                  <a:pt x="3" y="72"/>
                  <a:pt x="0" y="80"/>
                  <a:pt x="0" y="86"/>
                </a:cubicBezTo>
                <a:cubicBezTo>
                  <a:pt x="0" y="90"/>
                  <a:pt x="3" y="94"/>
                  <a:pt x="7" y="96"/>
                </a:cubicBezTo>
                <a:cubicBezTo>
                  <a:pt x="14" y="91"/>
                  <a:pt x="21" y="86"/>
                  <a:pt x="28" y="82"/>
                </a:cubicBezTo>
                <a:cubicBezTo>
                  <a:pt x="28" y="80"/>
                  <a:pt x="29" y="76"/>
                  <a:pt x="31" y="72"/>
                </a:cubicBezTo>
                <a:cubicBezTo>
                  <a:pt x="36" y="64"/>
                  <a:pt x="43" y="54"/>
                  <a:pt x="50" y="46"/>
                </a:cubicBezTo>
                <a:cubicBezTo>
                  <a:pt x="62" y="31"/>
                  <a:pt x="74" y="18"/>
                  <a:pt x="81" y="9"/>
                </a:cubicBezTo>
                <a:cubicBezTo>
                  <a:pt x="87" y="3"/>
                  <a:pt x="85" y="0"/>
                  <a:pt x="74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pic>
        <p:nvPicPr>
          <p:cNvPr id="37" name="PA_图片 25" descr="羽毛.png">
            <a:extLst>
              <a:ext uri="{FF2B5EF4-FFF2-40B4-BE49-F238E27FC236}">
                <a16:creationId xmlns:a16="http://schemas.microsoft.com/office/drawing/2014/main" id="{4FBCD20F-7A69-4CD2-A8D1-EB44AFA34021}"/>
              </a:ext>
            </a:extLst>
          </p:cNvPr>
          <p:cNvPicPr>
            <a:picLocks noChangeAspect="1"/>
          </p:cNvPicPr>
          <p:nvPr>
            <p:custDataLst>
              <p:tags r:id="rId37"/>
            </p:custDataLst>
          </p:nvPr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0554">
            <a:off x="9428164" y="-1035050"/>
            <a:ext cx="1239837" cy="396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PA_任意多边形 42">
            <a:extLst>
              <a:ext uri="{FF2B5EF4-FFF2-40B4-BE49-F238E27FC236}">
                <a16:creationId xmlns:a16="http://schemas.microsoft.com/office/drawing/2014/main" id="{B512D2B6-A72C-4748-B52E-D8D74BDA6902}"/>
              </a:ext>
            </a:extLst>
          </p:cNvPr>
          <p:cNvSpPr>
            <a:spLocks/>
          </p:cNvSpPr>
          <p:nvPr>
            <p:custDataLst>
              <p:tags r:id="rId38"/>
            </p:custDataLst>
          </p:nvPr>
        </p:nvSpPr>
        <p:spPr bwMode="auto">
          <a:xfrm>
            <a:off x="6096000" y="2420938"/>
            <a:ext cx="1112838" cy="1001712"/>
          </a:xfrm>
          <a:custGeom>
            <a:avLst/>
            <a:gdLst>
              <a:gd name="T0" fmla="*/ 1045393 w 297"/>
              <a:gd name="T1" fmla="*/ 0 h 267"/>
              <a:gd name="T2" fmla="*/ 1037899 w 297"/>
              <a:gd name="T3" fmla="*/ 26262 h 267"/>
              <a:gd name="T4" fmla="*/ 1037899 w 297"/>
              <a:gd name="T5" fmla="*/ 26262 h 267"/>
              <a:gd name="T6" fmla="*/ 1056634 w 297"/>
              <a:gd name="T7" fmla="*/ 60028 h 267"/>
              <a:gd name="T8" fmla="*/ 666953 w 297"/>
              <a:gd name="T9" fmla="*/ 487725 h 267"/>
              <a:gd name="T10" fmla="*/ 299754 w 297"/>
              <a:gd name="T11" fmla="*/ 791615 h 267"/>
              <a:gd name="T12" fmla="*/ 310995 w 297"/>
              <a:gd name="T13" fmla="*/ 772856 h 267"/>
              <a:gd name="T14" fmla="*/ 303501 w 297"/>
              <a:gd name="T15" fmla="*/ 787863 h 267"/>
              <a:gd name="T16" fmla="*/ 134889 w 297"/>
              <a:gd name="T17" fmla="*/ 870401 h 267"/>
              <a:gd name="T18" fmla="*/ 146130 w 297"/>
              <a:gd name="T19" fmla="*/ 862898 h 267"/>
              <a:gd name="T20" fmla="*/ 11241 w 297"/>
              <a:gd name="T21" fmla="*/ 979202 h 267"/>
              <a:gd name="T22" fmla="*/ 0 w 297"/>
              <a:gd name="T23" fmla="*/ 997960 h 267"/>
              <a:gd name="T24" fmla="*/ 22482 w 297"/>
              <a:gd name="T25" fmla="*/ 990457 h 267"/>
              <a:gd name="T26" fmla="*/ 101167 w 297"/>
              <a:gd name="T27" fmla="*/ 922926 h 267"/>
              <a:gd name="T28" fmla="*/ 101167 w 297"/>
              <a:gd name="T29" fmla="*/ 922926 h 267"/>
              <a:gd name="T30" fmla="*/ 97420 w 297"/>
              <a:gd name="T31" fmla="*/ 926677 h 267"/>
              <a:gd name="T32" fmla="*/ 281020 w 297"/>
              <a:gd name="T33" fmla="*/ 832884 h 267"/>
              <a:gd name="T34" fmla="*/ 685688 w 297"/>
              <a:gd name="T35" fmla="*/ 510235 h 267"/>
              <a:gd name="T36" fmla="*/ 1105344 w 297"/>
              <a:gd name="T37" fmla="*/ 75035 h 267"/>
              <a:gd name="T38" fmla="*/ 1045393 w 297"/>
              <a:gd name="T39" fmla="*/ 0 h 26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297" h="267">
                <a:moveTo>
                  <a:pt x="279" y="0"/>
                </a:moveTo>
                <a:cubicBezTo>
                  <a:pt x="277" y="7"/>
                  <a:pt x="277" y="7"/>
                  <a:pt x="277" y="7"/>
                </a:cubicBezTo>
                <a:cubicBezTo>
                  <a:pt x="277" y="7"/>
                  <a:pt x="277" y="7"/>
                  <a:pt x="277" y="7"/>
                </a:cubicBezTo>
                <a:cubicBezTo>
                  <a:pt x="280" y="8"/>
                  <a:pt x="282" y="11"/>
                  <a:pt x="282" y="16"/>
                </a:cubicBezTo>
                <a:cubicBezTo>
                  <a:pt x="279" y="40"/>
                  <a:pt x="231" y="84"/>
                  <a:pt x="178" y="130"/>
                </a:cubicBezTo>
                <a:cubicBezTo>
                  <a:pt x="153" y="151"/>
                  <a:pt x="132" y="165"/>
                  <a:pt x="80" y="211"/>
                </a:cubicBezTo>
                <a:cubicBezTo>
                  <a:pt x="81" y="209"/>
                  <a:pt x="82" y="208"/>
                  <a:pt x="83" y="206"/>
                </a:cubicBezTo>
                <a:cubicBezTo>
                  <a:pt x="82" y="208"/>
                  <a:pt x="81" y="209"/>
                  <a:pt x="81" y="210"/>
                </a:cubicBezTo>
                <a:cubicBezTo>
                  <a:pt x="79" y="210"/>
                  <a:pt x="54" y="220"/>
                  <a:pt x="36" y="232"/>
                </a:cubicBezTo>
                <a:cubicBezTo>
                  <a:pt x="37" y="232"/>
                  <a:pt x="38" y="231"/>
                  <a:pt x="39" y="230"/>
                </a:cubicBezTo>
                <a:cubicBezTo>
                  <a:pt x="26" y="241"/>
                  <a:pt x="5" y="259"/>
                  <a:pt x="3" y="261"/>
                </a:cubicBezTo>
                <a:cubicBezTo>
                  <a:pt x="1" y="263"/>
                  <a:pt x="0" y="264"/>
                  <a:pt x="0" y="266"/>
                </a:cubicBezTo>
                <a:cubicBezTo>
                  <a:pt x="1" y="267"/>
                  <a:pt x="3" y="267"/>
                  <a:pt x="6" y="264"/>
                </a:cubicBezTo>
                <a:cubicBezTo>
                  <a:pt x="12" y="259"/>
                  <a:pt x="19" y="253"/>
                  <a:pt x="27" y="246"/>
                </a:cubicBezTo>
                <a:cubicBezTo>
                  <a:pt x="27" y="246"/>
                  <a:pt x="27" y="246"/>
                  <a:pt x="27" y="246"/>
                </a:cubicBezTo>
                <a:cubicBezTo>
                  <a:pt x="27" y="246"/>
                  <a:pt x="27" y="247"/>
                  <a:pt x="26" y="247"/>
                </a:cubicBezTo>
                <a:cubicBezTo>
                  <a:pt x="34" y="241"/>
                  <a:pt x="54" y="225"/>
                  <a:pt x="75" y="222"/>
                </a:cubicBezTo>
                <a:cubicBezTo>
                  <a:pt x="114" y="188"/>
                  <a:pt x="151" y="162"/>
                  <a:pt x="183" y="136"/>
                </a:cubicBezTo>
                <a:cubicBezTo>
                  <a:pt x="238" y="90"/>
                  <a:pt x="291" y="46"/>
                  <a:pt x="295" y="20"/>
                </a:cubicBezTo>
                <a:cubicBezTo>
                  <a:pt x="297" y="10"/>
                  <a:pt x="293" y="0"/>
                  <a:pt x="279" y="0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39" name="PA_任意多边形 43">
            <a:extLst>
              <a:ext uri="{FF2B5EF4-FFF2-40B4-BE49-F238E27FC236}">
                <a16:creationId xmlns:a16="http://schemas.microsoft.com/office/drawing/2014/main" id="{3962829E-971D-4385-906B-8D9F0D804ACE}"/>
              </a:ext>
            </a:extLst>
          </p:cNvPr>
          <p:cNvSpPr>
            <a:spLocks/>
          </p:cNvSpPr>
          <p:nvPr>
            <p:custDataLst>
              <p:tags r:id="rId39"/>
            </p:custDataLst>
          </p:nvPr>
        </p:nvSpPr>
        <p:spPr bwMode="auto">
          <a:xfrm>
            <a:off x="6251576" y="2420938"/>
            <a:ext cx="911225" cy="869950"/>
          </a:xfrm>
          <a:custGeom>
            <a:avLst/>
            <a:gdLst>
              <a:gd name="T0" fmla="*/ 0 w 243"/>
              <a:gd name="T1" fmla="*/ 869950 h 232"/>
              <a:gd name="T2" fmla="*/ 168745 w 243"/>
              <a:gd name="T3" fmla="*/ 787455 h 232"/>
              <a:gd name="T4" fmla="*/ 479987 w 243"/>
              <a:gd name="T5" fmla="*/ 397477 h 232"/>
              <a:gd name="T6" fmla="*/ 753729 w 243"/>
              <a:gd name="T7" fmla="*/ 104994 h 232"/>
              <a:gd name="T8" fmla="*/ 884976 w 243"/>
              <a:gd name="T9" fmla="*/ 22499 h 232"/>
              <a:gd name="T10" fmla="*/ 903725 w 243"/>
              <a:gd name="T11" fmla="*/ 26248 h 232"/>
              <a:gd name="T12" fmla="*/ 911225 w 243"/>
              <a:gd name="T13" fmla="*/ 0 h 232"/>
              <a:gd name="T14" fmla="*/ 907475 w 243"/>
              <a:gd name="T15" fmla="*/ 0 h 232"/>
              <a:gd name="T16" fmla="*/ 734980 w 243"/>
              <a:gd name="T17" fmla="*/ 82495 h 232"/>
              <a:gd name="T18" fmla="*/ 258743 w 243"/>
              <a:gd name="T19" fmla="*/ 554968 h 232"/>
              <a:gd name="T20" fmla="*/ 11250 w 243"/>
              <a:gd name="T21" fmla="*/ 862450 h 232"/>
              <a:gd name="T22" fmla="*/ 0 w 243"/>
              <a:gd name="T23" fmla="*/ 869950 h 23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43" h="232">
                <a:moveTo>
                  <a:pt x="0" y="232"/>
                </a:moveTo>
                <a:cubicBezTo>
                  <a:pt x="18" y="220"/>
                  <a:pt x="43" y="210"/>
                  <a:pt x="45" y="210"/>
                </a:cubicBezTo>
                <a:cubicBezTo>
                  <a:pt x="74" y="171"/>
                  <a:pt x="88" y="153"/>
                  <a:pt x="128" y="106"/>
                </a:cubicBezTo>
                <a:cubicBezTo>
                  <a:pt x="156" y="72"/>
                  <a:pt x="183" y="46"/>
                  <a:pt x="201" y="28"/>
                </a:cubicBezTo>
                <a:cubicBezTo>
                  <a:pt x="212" y="17"/>
                  <a:pt x="227" y="6"/>
                  <a:pt x="236" y="6"/>
                </a:cubicBezTo>
                <a:cubicBezTo>
                  <a:pt x="238" y="6"/>
                  <a:pt x="239" y="6"/>
                  <a:pt x="241" y="7"/>
                </a:cubicBezTo>
                <a:cubicBezTo>
                  <a:pt x="243" y="0"/>
                  <a:pt x="243" y="0"/>
                  <a:pt x="243" y="0"/>
                </a:cubicBezTo>
                <a:cubicBezTo>
                  <a:pt x="243" y="0"/>
                  <a:pt x="242" y="0"/>
                  <a:pt x="242" y="0"/>
                </a:cubicBezTo>
                <a:cubicBezTo>
                  <a:pt x="226" y="0"/>
                  <a:pt x="211" y="11"/>
                  <a:pt x="196" y="22"/>
                </a:cubicBezTo>
                <a:cubicBezTo>
                  <a:pt x="167" y="41"/>
                  <a:pt x="101" y="111"/>
                  <a:pt x="69" y="148"/>
                </a:cubicBezTo>
                <a:cubicBezTo>
                  <a:pt x="44" y="176"/>
                  <a:pt x="21" y="206"/>
                  <a:pt x="3" y="230"/>
                </a:cubicBezTo>
                <a:cubicBezTo>
                  <a:pt x="2" y="231"/>
                  <a:pt x="1" y="232"/>
                  <a:pt x="0" y="23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0" name="PA_任意多边形 44">
            <a:extLst>
              <a:ext uri="{FF2B5EF4-FFF2-40B4-BE49-F238E27FC236}">
                <a16:creationId xmlns:a16="http://schemas.microsoft.com/office/drawing/2014/main" id="{F006D29B-05FF-4820-9108-D65485826A8C}"/>
              </a:ext>
            </a:extLst>
          </p:cNvPr>
          <p:cNvSpPr>
            <a:spLocks/>
          </p:cNvSpPr>
          <p:nvPr>
            <p:custDataLst>
              <p:tags r:id="rId40"/>
            </p:custDataLst>
          </p:nvPr>
        </p:nvSpPr>
        <p:spPr bwMode="auto">
          <a:xfrm>
            <a:off x="5664201" y="3284538"/>
            <a:ext cx="327025" cy="360362"/>
          </a:xfrm>
          <a:custGeom>
            <a:avLst/>
            <a:gdLst>
              <a:gd name="T0" fmla="*/ 278159 w 87"/>
              <a:gd name="T1" fmla="*/ 3754 h 96"/>
              <a:gd name="T2" fmla="*/ 169151 w 87"/>
              <a:gd name="T3" fmla="*/ 71322 h 96"/>
              <a:gd name="T4" fmla="*/ 30071 w 87"/>
              <a:gd name="T5" fmla="*/ 247749 h 96"/>
              <a:gd name="T6" fmla="*/ 30071 w 87"/>
              <a:gd name="T7" fmla="*/ 247749 h 96"/>
              <a:gd name="T8" fmla="*/ 0 w 87"/>
              <a:gd name="T9" fmla="*/ 322824 h 96"/>
              <a:gd name="T10" fmla="*/ 26312 w 87"/>
              <a:gd name="T11" fmla="*/ 360362 h 96"/>
              <a:gd name="T12" fmla="*/ 105249 w 87"/>
              <a:gd name="T13" fmla="*/ 307809 h 96"/>
              <a:gd name="T14" fmla="*/ 116526 w 87"/>
              <a:gd name="T15" fmla="*/ 270272 h 96"/>
              <a:gd name="T16" fmla="*/ 187945 w 87"/>
              <a:gd name="T17" fmla="*/ 172673 h 96"/>
              <a:gd name="T18" fmla="*/ 304472 w 87"/>
              <a:gd name="T19" fmla="*/ 33784 h 96"/>
              <a:gd name="T20" fmla="*/ 278159 w 87"/>
              <a:gd name="T21" fmla="*/ 3754 h 9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87" h="96">
                <a:moveTo>
                  <a:pt x="74" y="1"/>
                </a:moveTo>
                <a:cubicBezTo>
                  <a:pt x="66" y="1"/>
                  <a:pt x="57" y="7"/>
                  <a:pt x="45" y="19"/>
                </a:cubicBezTo>
                <a:cubicBezTo>
                  <a:pt x="35" y="37"/>
                  <a:pt x="23" y="53"/>
                  <a:pt x="8" y="66"/>
                </a:cubicBezTo>
                <a:cubicBezTo>
                  <a:pt x="8" y="66"/>
                  <a:pt x="8" y="66"/>
                  <a:pt x="8" y="66"/>
                </a:cubicBezTo>
                <a:cubicBezTo>
                  <a:pt x="3" y="72"/>
                  <a:pt x="0" y="80"/>
                  <a:pt x="0" y="86"/>
                </a:cubicBezTo>
                <a:cubicBezTo>
                  <a:pt x="0" y="90"/>
                  <a:pt x="3" y="94"/>
                  <a:pt x="7" y="96"/>
                </a:cubicBezTo>
                <a:cubicBezTo>
                  <a:pt x="14" y="91"/>
                  <a:pt x="21" y="86"/>
                  <a:pt x="28" y="82"/>
                </a:cubicBezTo>
                <a:cubicBezTo>
                  <a:pt x="28" y="80"/>
                  <a:pt x="29" y="76"/>
                  <a:pt x="31" y="72"/>
                </a:cubicBezTo>
                <a:cubicBezTo>
                  <a:pt x="36" y="64"/>
                  <a:pt x="43" y="54"/>
                  <a:pt x="50" y="46"/>
                </a:cubicBezTo>
                <a:cubicBezTo>
                  <a:pt x="62" y="31"/>
                  <a:pt x="74" y="18"/>
                  <a:pt x="81" y="9"/>
                </a:cubicBezTo>
                <a:cubicBezTo>
                  <a:pt x="87" y="3"/>
                  <a:pt x="85" y="0"/>
                  <a:pt x="74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41" name="PA_任意多边形 45">
            <a:extLst>
              <a:ext uri="{FF2B5EF4-FFF2-40B4-BE49-F238E27FC236}">
                <a16:creationId xmlns:a16="http://schemas.microsoft.com/office/drawing/2014/main" id="{767AEB7C-A3B3-4504-9687-E64439751F11}"/>
              </a:ext>
            </a:extLst>
          </p:cNvPr>
          <p:cNvSpPr>
            <a:spLocks/>
          </p:cNvSpPr>
          <p:nvPr>
            <p:custDataLst>
              <p:tags r:id="rId41"/>
            </p:custDataLst>
          </p:nvPr>
        </p:nvSpPr>
        <p:spPr bwMode="auto">
          <a:xfrm>
            <a:off x="5668964" y="3357563"/>
            <a:ext cx="498475" cy="296862"/>
          </a:xfrm>
          <a:custGeom>
            <a:avLst/>
            <a:gdLst>
              <a:gd name="T0" fmla="*/ 493228 w 95"/>
              <a:gd name="T1" fmla="*/ 4948 h 60"/>
              <a:gd name="T2" fmla="*/ 451251 w 95"/>
              <a:gd name="T3" fmla="*/ 24739 h 60"/>
              <a:gd name="T4" fmla="*/ 314826 w 95"/>
              <a:gd name="T5" fmla="*/ 138536 h 60"/>
              <a:gd name="T6" fmla="*/ 183649 w 95"/>
              <a:gd name="T7" fmla="*/ 222647 h 60"/>
              <a:gd name="T8" fmla="*/ 120683 w 95"/>
              <a:gd name="T9" fmla="*/ 232542 h 60"/>
              <a:gd name="T10" fmla="*/ 110189 w 95"/>
              <a:gd name="T11" fmla="*/ 217699 h 60"/>
              <a:gd name="T12" fmla="*/ 0 w 95"/>
              <a:gd name="T13" fmla="*/ 286967 h 60"/>
              <a:gd name="T14" fmla="*/ 47224 w 95"/>
              <a:gd name="T15" fmla="*/ 296862 h 60"/>
              <a:gd name="T16" fmla="*/ 293838 w 95"/>
              <a:gd name="T17" fmla="*/ 188013 h 60"/>
              <a:gd name="T18" fmla="*/ 456498 w 95"/>
              <a:gd name="T19" fmla="*/ 54425 h 60"/>
              <a:gd name="T20" fmla="*/ 493228 w 95"/>
              <a:gd name="T21" fmla="*/ 4948 h 6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95" h="60">
                <a:moveTo>
                  <a:pt x="94" y="1"/>
                </a:moveTo>
                <a:cubicBezTo>
                  <a:pt x="92" y="0"/>
                  <a:pt x="89" y="3"/>
                  <a:pt x="86" y="5"/>
                </a:cubicBezTo>
                <a:cubicBezTo>
                  <a:pt x="80" y="11"/>
                  <a:pt x="71" y="18"/>
                  <a:pt x="60" y="28"/>
                </a:cubicBezTo>
                <a:cubicBezTo>
                  <a:pt x="51" y="35"/>
                  <a:pt x="41" y="42"/>
                  <a:pt x="35" y="45"/>
                </a:cubicBezTo>
                <a:cubicBezTo>
                  <a:pt x="31" y="47"/>
                  <a:pt x="25" y="49"/>
                  <a:pt x="23" y="47"/>
                </a:cubicBezTo>
                <a:cubicBezTo>
                  <a:pt x="22" y="46"/>
                  <a:pt x="21" y="45"/>
                  <a:pt x="21" y="44"/>
                </a:cubicBezTo>
                <a:cubicBezTo>
                  <a:pt x="14" y="48"/>
                  <a:pt x="7" y="53"/>
                  <a:pt x="0" y="58"/>
                </a:cubicBezTo>
                <a:cubicBezTo>
                  <a:pt x="2" y="59"/>
                  <a:pt x="5" y="60"/>
                  <a:pt x="9" y="60"/>
                </a:cubicBezTo>
                <a:cubicBezTo>
                  <a:pt x="27" y="60"/>
                  <a:pt x="45" y="46"/>
                  <a:pt x="56" y="38"/>
                </a:cubicBezTo>
                <a:cubicBezTo>
                  <a:pt x="66" y="29"/>
                  <a:pt x="80" y="18"/>
                  <a:pt x="87" y="11"/>
                </a:cubicBezTo>
                <a:cubicBezTo>
                  <a:pt x="93" y="6"/>
                  <a:pt x="95" y="3"/>
                  <a:pt x="94" y="1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5739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1211 0.00787 C -0.40782 0.004399996 -0.39271 -0.01019001 -0.38659 -0.01296 C -0.38047 -0.01574001 -0.37839 -0.0125 -0.37565 -0.008800001 C -0.37292 -0.00509001 -0.37149 0.005790001 -0.37045 0.009720001" pathEditMode="relative">
                                      <p:cBhvr from="" to=""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"/>
                            </p:stCondLst>
                            <p:childTnLst>
                              <p:par>
                                <p:cTn id="11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125 0.08194002 C -0.33151 0.08495001 -0.32917 0.09329001 -0.33243 0.09676 C -0.33555 0.10023 -0.33828 0.10393 -0.35013 0.10301 C -0.36185 0.10208 -0.39154 0.09190001 -0.40352 0.09051002 C -0.41537 0.08912001 -0.41576 0.09097001 -0.42175 0.09468 C -0.42761 0.09838001 -0.43646 0.10972 -0.4392 0.11296 E" pathEditMode="relative">
                                      <p:cBhvr from="" to=""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8998 0.09792001 C -0.48998 0.10185 -0.49115 0.11042 -0.48998 0.11621 C -0.48893 0.12199 -0.48711 0.13033 -0.48347 0.13287 C -0.47982 0.13542 -0.4724 0.13264 -0.46797 0.13125 C -0.46367 0.12986 -0.45873 0.12848 -0.4569 0.125 C -0.45508 0.12153 -0.45729 0.11273 -0.4569 0.11019 E" pathEditMode="relative">
                                      <p:cBhvr from="" to=""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8997 0.09791 C -0.47434 0.09004001 -0.45846 0.08217002 -0.45208 0.07893001" pathEditMode="relative">
                                      <p:cBhvr from="" to=""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"/>
                            </p:stCondLst>
                            <p:childTnLst>
                              <p:par>
                                <p:cTn id="26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1211 0.00787001 C -0.41367 0.01180001 -0.41641 0.01921 -0.41992 0.02685001 C -0.42344 0.03449002 -0.42956 0.04722001 -0.4332 0.05440001 C -0.43685 0.06157001 -0.43607 0.06088001 -0.44193 0.06967001 C -0.44792 0.07824001 -0.4582 0.09954001 -0.46875 0.10694 C -0.4793 0.11435 -0.49935 0.11227 -0.50547 0.11342 E" pathEditMode="relative">
                                      <p:cBhvr from="" to="">
                                        <p:cTn id="2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00"/>
                            </p:stCondLst>
                            <p:childTnLst>
                              <p:par>
                                <p:cTn id="32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0547 0.11342 C -0.49987 0.11319 -0.47956 0.11134 -0.47083 0.11134 C -0.46198 0.11134 -0.46016 0.11412 -0.45313 0.11342 C -0.44609 0.11273 -0.43659 0.11088 -0.42878 0.10694 C -0.42083 0.10301 -0.41029 0.09352001 -0.40547 0.09004001" pathEditMode="relative">
                                      <p:cBhvr from="" to=""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900"/>
                            </p:stCondLst>
                            <p:childTnLst>
                              <p:par>
                                <p:cTn id="38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8998 0.09791 C -0.48802 0.09629 -0.48464 0.09884 -0.47956 0.09074001 C -0.47461 0.08287001 -0.46797 0.06365001 -0.45977 0.04977001 C -0.45169 0.03611 -0.43841 0.01852001 -0.43099 0.007400012 C -0.42357 -0.003709998 -0.41849 -0.009489998 -0.41537 -0.01759999 C -0.41211 -0.02569999 -0.41237 -0.03635 -0.41159 -0.04120999" pathEditMode="relative">
                                      <p:cBhvr from="" to="">
                                        <p:cTn id="3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588 -0.02176 C -0.36758 -0.02153 -0.37057 -0.02731 -0.37604 -0.02036999 C -0.38151 -0.01342999 -0.39088 0.005560008 -0.3987 0.01991001 C -0.40638 0.03426001 -0.41601 0.05023 -0.42279 0.06573999 C -0.42969 0.08125 -0.43581 0.10324 -0.43919 0.11296" pathEditMode="relative">
                                      <p:cBhvr from="" to=""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00"/>
                            </p:stCondLst>
                            <p:childTnLst>
                              <p:par>
                                <p:cTn id="50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8997 0.09792 C -0.49127 0.10278 -0.49635 0.12107 -0.49804 0.12708" pathEditMode="relative">
                                      <p:cBhvr from="" to=""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"/>
                            </p:stCondLst>
                            <p:childTnLst>
                              <p:par>
                                <p:cTn id="56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293 0.11528 C -0.42513 0.10856 -0.41641 0.09143 -0.40925 0.08356 C -0.4022099 0.07569001 -0.39063 0.07153 -0.38711 0.06898 E" pathEditMode="relative">
                                      <p:cBhvr from="" to="">
                                        <p:cTn id="5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00"/>
                            </p:stCondLst>
                            <p:childTnLst>
                              <p:par>
                                <p:cTn id="62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95036 0.09988999 C -0.4960091 0.10428 -0.496982 0.11307 -0.49953 0.12093 C -0.502085 0.12879 -0.508406 0.1422 -0.51059 0.14636 E" pathEditMode="relative">
                                      <p:cBhvr from="" to="">
                                        <p:cTn id="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400"/>
                            </p:stCondLst>
                            <p:childTnLst>
                              <p:par>
                                <p:cTn id="68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88212 0.14451 C -0.484936 0.14058 -0.477523 0.13272 -0.472539 0.12532 C -0.467555 0.11792 -0.462452 0.10498 -0.458077 0.09988999 C -0.453702 0.0948 -0.449082 0.0918 -0.445925 0.09411 C -0.442761 0.09641999 -0.440577 0.11029 -0.43924 0.11307 E" pathEditMode="relative">
                                      <p:cBhvr from="" to="">
                                        <p:cTn id="6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1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"/>
                            </p:stCondLst>
                            <p:childTnLst>
                              <p:par>
                                <p:cTn id="74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3351 0.11654 C -0.433755 0.1133 -0.4329011 0.10451 -0.434602 0.10081 C -0.436303 0.09711 -0.439705 0.09203001 -0.443471 0.09457 C -0.447244 0.09711 -0.454048 0.10821 -0.456841 0.11654 C -0.459634 0.12486 -0.46158 0.14012 -0.460243 0.14405 C -0.458906 0.14798 -0.4550211 0.1459 -0.449064 0.13966 C -0.443107 0.13342 -0.4294991 0.11446 -0.4246341 0.10683 C -0.4197761 0.09920002 -0.421232 0.09573 -0.42014 0.09342 E" pathEditMode="relative">
                                      <p:cBhvr from="" to="">
                                        <p:cTn id="7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600"/>
                            </p:stCondLst>
                            <p:childTnLst>
                              <p:par>
                                <p:cTn id="80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1632 0.09203 C -0.4197221 0.10035 -0.432483 0.1318 -0.436739 0.1422" pathEditMode="relative">
                                      <p:cBhvr from="" to="">
                                        <p:cTn id="8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700"/>
                            </p:stCondLst>
                            <p:childTnLst>
                              <p:par>
                                <p:cTn id="86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4774 0.14567 C -0.445437 0.1459 -0.443001 0.14636 -0.439963 0.14474 C -0.436925 0.14313 -0.43255 0.13896 -0.429757 0.13619 C -0.426964 0.13342 -0.425018 0.13041 -0.423317 0.12787 C -0.421616 0.12463 -0.420034 0.11839 -0.419425 0.11607 C -0.418823 0.11353 -0.41967 0.11307 -0.41967 0.11237" pathEditMode="relative">
                                      <p:cBhvr from="" to="">
                                        <p:cTn id="8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800"/>
                            </p:stCondLst>
                            <p:childTnLst>
                              <p:par>
                                <p:cTn id="92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094 0.11597 C -0.35846 0.11227 -0.3513 0.09791999 -0.34896 0.09860998 C -0.34675 0.09930997 -0.3444 0.11181 -0.34675 0.11968 C -0.34922 0.12755 -0.36068 0.1412 -0.36341 0.14514 E" pathEditMode="relative">
                                      <p:cBhvr from="" to="">
                                        <p:cTn id="9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900"/>
                            </p:stCondLst>
                            <p:childTnLst>
                              <p:par>
                                <p:cTn id="98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115 0.1625 C -0.33685 0.15717 -0.32331 0.1375 -0.31601 0.13055 C -0.30872 0.12384 -0.3 0.12245 -0.297 0.12037 E" pathEditMode="relative">
                                      <p:cBhvr from="" to="">
                                        <p:cTn id="9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4879 0.10186 C -0.351219 0.10903 -0.360333 0.13612 -0.363371 0.14514" pathEditMode="relative">
                                      <p:cBhvr from="" to="">
                                        <p:cTn id="10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1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100"/>
                            </p:stCondLst>
                            <p:childTnLst>
                              <p:par>
                                <p:cTn id="110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966 0.1375 C -0.368295 0.14075 -0.366839 0.14399 -0.36182 0.13936 C -0.356899 0.13473 -0.34824 0.12223 -0.33949 0.10973" pathEditMode="relative">
                                      <p:cBhvr from="" to="">
                                        <p:cTn id="1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1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200"/>
                            </p:stCondLst>
                            <p:childTnLst>
                              <p:par>
                                <p:cTn id="116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7052 0.12037 C -0.285502 0.10232 -0.254877 0.05602 -0.241633 0.03402999 C -0.228389 0.01204 -0.221823 -0.001850001 -0.217329 -0.01226 C -0.212828 -0.02268 -0.2149 -0.02615 -0.21441 -0.02893 E" pathEditMode="relative">
                                      <p:cBhvr from="" to="">
                                        <p:cTn id="11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300"/>
                            </p:stCondLst>
                            <p:childTnLst>
                              <p:par>
                                <p:cTn id="122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159 -0.03101 C -0.2136831 -0.03055 -0.215601 -0.02986 -0.21943 -0.02546 C -0.223168 -0.02106 -0.226353 -0.01898 -0.234011 -0.005090009 C -0.241669 0.008799996 -0.2564321 0.03866 -0.265091 0.05787 C -0.27375 0.07709 -0.279679 0.09306001 -0.28551 0.10973" pathEditMode="relative">
                                      <p:cBhvr from="" to="">
                                        <p:cTn id="1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1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400"/>
                            </p:stCondLst>
                            <p:childTnLst>
                              <p:par>
                                <p:cTn id="128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049 0.10844 C -0.322065 0.11492 -0.330815 0.14243 -0.330213 0.14683 C -0.329604 0.15122 -0.321218 0.14012 -0.316962 0.13411 C -0.312713 0.1281 -0.308702 0.11631 -0.304691 0.11076 C -0.30068 0.10521 -0.295087 0.10266 -0.292539 0.10035" pathEditMode="relative">
                                      <p:cBhvr from="" to="">
                                        <p:cTn id="129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2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2600"/>
                            </p:stCondLst>
                            <p:childTnLst>
                              <p:par>
                                <p:cTn id="134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368 0.10035 C -0.2822241 0.10012 -0.2765121 0.09526002 -0.274811 0.09665003 C -0.27311 0.09804 -0.272984 0.1059 -0.273719 0.10914 C -0.274447 0.11237 -0.2771211 0.11399 -0.279305 0.11561 C -0.281496 0.11723 -0.283316 0.11561 -0.2865991 0.11839 C -0.2898821 0.12116 -0.296686 0.12787 -0.298751 0.13249 C -0.300816 0.13711 -0.300088 0.14451 -0.298751 0.14613 C -0.297414 0.14775 -0.292556 0.14266 -0.290974 0.14174" pathEditMode="relative">
                                      <p:cBhvr from="" to="">
                                        <p:cTn id="13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2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800"/>
                            </p:stCondLst>
                            <p:childTnLst>
                              <p:par>
                                <p:cTn id="140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388 0.14375 C -0.291514 0.14075 -0.284402 0.13334 -0.279572 0.12616 C -0.274742 0.11899 -0.268176 0.10602 -0.265082 0.1007" pathEditMode="relative">
                                      <p:cBhvr from="" to="">
                                        <p:cTn id="141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3100"/>
                            </p:stCondLst>
                            <p:childTnLst>
                              <p:par>
                                <p:cTn id="146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43 0.10278 C -0.249561 0.10463 -0.232061 0.11621 -0.224585 0.11551 C -0.217018 0.11482 -0.21146 0.10162 -0.208996 0.09884999" pathEditMode="relative">
                                      <p:cBhvr from="" to="">
                                        <p:cTn id="14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200"/>
                            </p:stCondLst>
                            <p:childTnLst>
                              <p:par>
                                <p:cTn id="149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584 0.10081 C -0.196806 0.10105 -0.199242 0.10336 -0.20179 0.1022 C -0.204345 0.10105 -0.209448 0.09619002 -0.211394 0.09457003" pathEditMode="relative">
                                      <p:cBhvr from="" to="">
                                        <p:cTn id="1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300"/>
                            </p:stCondLst>
                            <p:childTnLst>
                              <p:par>
                                <p:cTn id="155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7279 0.09457001 C -0.196425 0.09087001 -0.194605 0.08232 -0.193142 0.07700001 C -0.191686 0.07168001 -0.191203 0.06775002 -0.188767 0.0622 C -0.186338 0.05665001 -0.182817 0.04925002 -0.178806 0.04324002 C -0.174795 0.03723001 -0.169328 0.02960002 -0.1643441 0.02636 C -0.15936 0.02313 -0.151338 0.02451 -0.14879 0.02428 E" pathEditMode="relative">
                                      <p:cBhvr from="" to="">
                                        <p:cTn id="15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3500"/>
                            </p:stCondLst>
                            <p:childTnLst>
                              <p:par>
                                <p:cTn id="161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2746 0.02427997 C -0.1606811 0.02682997 -0.153387 0.03144997 -0.152778 0.03676996 C -0.152169 0.04208997 -0.155214 0.04739997 -0.1587351 0.05641996 C -0.162256 0.06543996 -0.1683391 0.07861998 -0.1738062 0.09132995 C -0.179273 0.10405 -0.188506 0.12486 -0.19167 0.13203 E" pathEditMode="relative">
                                      <p:cBhvr from="" to="">
                                        <p:cTn id="16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3700"/>
                            </p:stCondLst>
                            <p:childTnLst>
                              <p:par>
                                <p:cTn id="167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9743 0.13526 C -0.1692531 0.13827 -0.173145 0.15261 -0.167433 0.15006 C -0.161721 0.14752 -0.147259 0.13596 -0.135226 0.11977 C -0.1232 0.10359 -0.103026 0.06914 -0.095242 0.05318 C -0.08746504 0.03723 -0.08795504 0.02706001 -0.08856399 0.02359 C -0.08916602 0.02012 -0.09536801 0.02683 -0.09852505 0.03191 C -0.101689 0.03700001 -0.103264 0.04254999 -0.10752 0.05411 C -0.111776 0.06567 -0.122346 0.09711 -0.124166 0.10128 C -0.125993 0.10544 -0.119553 0.08324 -0.11858 0.07954 E" pathEditMode="relative">
                                      <p:cBhvr from="" to="">
                                        <p:cTn id="1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3800"/>
                            </p:stCondLst>
                            <p:childTnLst>
                              <p:par>
                                <p:cTn id="173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639 0.09561001 C -0.13507 0.11112 -0.16181 0.15695 -0.16823 0.16968 E" pathEditMode="relative">
                                      <p:cBhvr from="" to="">
                                        <p:cTn id="1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3900"/>
                            </p:stCondLst>
                            <p:childTnLst>
                              <p:par>
                                <p:cTn id="179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914 0.17037 C -0.17123 0.18033 -0.19779 0.225 -0.20938 0.23889 C -0.22096 0.25278 -0.23177 0.25255 -0.23854 0.25371 C -0.24531 0.25487 -0.24961 0.25209 -0.24961 0.2463 C -0.24961 0.24051 -0.24414 0.22662 -0.23854 0.21852 C -0.23294 0.21042 -0.22331 0.20463 -0.21628 0.19815 C -0.20938 0.19167 -0.20456 0.18403 -0.19688 0.17963 C -0.18919 0.17524 -0.16706 0.16042 -0.16914 0.17037" pathEditMode="relative">
                                      <p:cBhvr from="" to="">
                                        <p:cTn id="18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3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4000"/>
                            </p:stCondLst>
                            <p:childTnLst>
                              <p:par>
                                <p:cTn id="185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7227 0.1676 C -0.16602 0.16482 -0.1599 0.16412 -0.15417 0.16389 C -0.14844 0.16366 -0.14258 0.16366 -0.13763 0.16551 C -0.13281 0.16737 -0.12865 0.16991 -0.12513 0.17477 C -0.12175 0.17963 -0.11862 0.19098 -0.1168 0.19514" pathEditMode="relative">
                                      <p:cBhvr from="" to="">
                                        <p:cTn id="18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4100"/>
                            </p:stCondLst>
                            <p:childTnLst>
                              <p:par>
                                <p:cTn id="191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55 0.19862 C -0.11836 0.17477 -0.12175 0.15024 -0.12175 0.13727 C -0.12175 0.12431 -0.1168 0.12385 -0.1155 0.12037" pathEditMode="relative">
                                      <p:cBhvr from="" to="">
                                        <p:cTn id="1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4200"/>
                            </p:stCondLst>
                            <p:childTnLst>
                              <p:par>
                                <p:cTn id="194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1706 0.12269 C -0.10208 0.10857 -0.08710998 0.09468 -0.08528999 0.09537001 C -0.08333 0.09607001 -0.1016899 0.11829 -0.10586 0.12686 C -0.11003 0.13542 -0.1104199 0.14075 -0.11055 0.14607" pathEditMode="relative">
                                      <p:cBhvr from="" to="">
                                        <p:cTn id="19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8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4300"/>
                            </p:stCondLst>
                            <p:childTnLst>
                              <p:par>
                                <p:cTn id="200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925 0.14028 C -0.10326 0.1419 -0.09740003 0.14352 -0.09179999 0.14028 C -0.08632997 0.13704 -0.07982 0.12662 -0.07590999 0.12107 C -0.07188002 0.11551 -0.06913999 0.11088 -0.06809998 0.10625 C -0.06706002 0.10186 -0.06940003 0.09375003 -0.06965999 0.09375003 C -0.06979001 0.09375003 -0.06770999 0.10116 -0.06965999 0.10625 C -0.07148997 0.11158 -0.07916997 0.12223 -0.08072999 0.12547" pathEditMode="relative">
                                      <p:cBhvr from="" to="">
                                        <p:cTn id="20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4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4400"/>
                            </p:stCondLst>
                            <p:childTnLst>
                              <p:par>
                                <p:cTn id="206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88 0.097 C -0.07720996 0.11135 -0.08241995 0.12593 -0.08137999 0.13079 C -0.08033998 0.13565 -0.06835999 0.12825 -0.06549998 0.12639" pathEditMode="relative">
                                      <p:cBhvr from="" to="">
                                        <p:cTn id="20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4500"/>
                            </p:stCondLst>
                            <p:childTnLst>
                              <p:par>
                                <p:cTn id="212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498 0.125 L -0.02252998 0.09329" pathEditMode="relative">
                                      <p:cBhvr from="" to="">
                                        <p:cTn id="2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4600"/>
                            </p:stCondLst>
                            <p:childTnLst>
                              <p:par>
                                <p:cTn id="218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253 0.09329 C -0.03281004 0.10255 -0.04284002 0.11204 -0.04791999 0.12061 C -0.05300003 0.12917 -0.05248001 0.14005 -0.05261003 0.14399" pathEditMode="relative">
                                      <p:cBhvr from="" to="">
                                        <p:cTn id="2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2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4700"/>
                            </p:stCondLst>
                            <p:childTnLst>
                              <p:par>
                                <p:cTn id="224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142999 0.14237 C -0.05083102 0.13287 -0.05021901 0.12338 -0.04976348 0.11482 C -0.04930152 0.10625 -0.04898248 0.09908 -0.04865003 0.09166993" pathEditMode="relative">
                                      <p:cBhvr from="" to="">
                                        <p:cTn id="2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8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4800"/>
                            </p:stCondLst>
                            <p:childTnLst>
                              <p:par>
                                <p:cTn id="230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299998 0.09537 C 0.004182442 0.1 0.003772489 0.11505 0.003557467 0.12246 C 0.00333596 0.12987 0.003115026 0.13588 0.002997469 0.13936" pathEditMode="relative">
                                      <p:cBhvr from="" to="">
                                        <p:cTn id="2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4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5" fill="hold">
                            <p:stCondLst>
                              <p:cond delay="4900"/>
                            </p:stCondLst>
                            <p:childTnLst>
                              <p:par>
                                <p:cTn id="236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095997 0.1419 C -0.02060845 0.14144 -0.02030893 0.14213 -0.02001596 0.13774 C -0.01972344 0.13334 -0.01934546 0.12084 -0.01917647 0.11621" pathEditMode="relative">
                                      <p:cBhvr from="" to="">
                                        <p:cTn id="23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0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5200"/>
                            </p:stCondLst>
                            <p:childTnLst>
                              <p:par>
                                <p:cTn id="242" presetID="0" presetClass="entr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84003 0.11389 C 0.01776164 0.16436 0.01632954 0.30487 0.01735804 0.41667 C 0.01838 0.52848 0.02267052 0.71181 0.02397254 0.7845 C 0.025275 0.8571799 0.02492303 0.83889 0.02517703 0.85325" pathEditMode="relative">
                                      <p:cBhvr from="" to="">
                                        <p:cTn id="2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725C6B8-E682-421F-91B5-CAA04F87A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A35ED62-6E2B-493C-8C81-CF8CC060CB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059140"/>
            <a:ext cx="8391645" cy="4716627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9DEBC415-2FDC-474C-806A-CD6A72AA42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7716" y="373285"/>
            <a:ext cx="4564283" cy="2390171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3BD73850-C7A1-43FD-9125-A912335456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972" y="1435414"/>
            <a:ext cx="5687028" cy="265913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199FAFD5-D6BF-4772-852A-BE40EC4A51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1757" y="2769317"/>
            <a:ext cx="6960243" cy="265913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1F120EC5-5122-40B0-A257-50740EB574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641" y="4010542"/>
            <a:ext cx="8106137" cy="2659132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92A7B394-ADCD-4E1E-A925-94780F200ECE}"/>
              </a:ext>
            </a:extLst>
          </p:cNvPr>
          <p:cNvSpPr txBox="1"/>
          <p:nvPr/>
        </p:nvSpPr>
        <p:spPr>
          <a:xfrm>
            <a:off x="7998105" y="1316944"/>
            <a:ext cx="5316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一：输入您想要的内容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19B2E615-D5FF-4A94-8CC6-E70EF2331DA9}"/>
              </a:ext>
            </a:extLst>
          </p:cNvPr>
          <p:cNvSpPr txBox="1"/>
          <p:nvPr/>
        </p:nvSpPr>
        <p:spPr>
          <a:xfrm>
            <a:off x="7143507" y="2461368"/>
            <a:ext cx="5316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二：输入您想要的内容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CE6B237-B652-4DD5-951E-D4188343C5AE}"/>
              </a:ext>
            </a:extLst>
          </p:cNvPr>
          <p:cNvSpPr txBox="1"/>
          <p:nvPr/>
        </p:nvSpPr>
        <p:spPr>
          <a:xfrm>
            <a:off x="6053559" y="3822596"/>
            <a:ext cx="5316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三：输入您想要的内容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BE176AD-697D-444E-99B7-6EBA94159B69}"/>
              </a:ext>
            </a:extLst>
          </p:cNvPr>
          <p:cNvSpPr txBox="1"/>
          <p:nvPr/>
        </p:nvSpPr>
        <p:spPr>
          <a:xfrm>
            <a:off x="5231757" y="5085100"/>
            <a:ext cx="53166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四：输入您想要的内容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354708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725C6B8-E682-421F-91B5-CAA04F87A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51E34E5-8DF3-434C-866D-9073BB2811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7713"/>
            <a:ext cx="8691540" cy="557112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4A91F9D-DB30-4593-B59E-60948159A3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841" y="1285875"/>
            <a:ext cx="8187159" cy="4286250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9F14AD92-6072-42AF-ACA3-15E6CA843C61}"/>
              </a:ext>
            </a:extLst>
          </p:cNvPr>
          <p:cNvSpPr txBox="1"/>
          <p:nvPr/>
        </p:nvSpPr>
        <p:spPr>
          <a:xfrm>
            <a:off x="4444679" y="2725442"/>
            <a:ext cx="78790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一：输入您想要的内容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378798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BD61B65-49CA-4930-91EF-A9244861E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9028" y="0"/>
            <a:ext cx="9064772" cy="845114"/>
          </a:xfrm>
        </p:spPr>
        <p:txBody>
          <a:bodyPr>
            <a:normAutofit/>
          </a:bodyPr>
          <a:lstStyle/>
          <a:p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919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725C6B8-E682-421F-91B5-CAA04F87A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0EAF124-A355-4935-9751-B9969AED69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115" y="671331"/>
            <a:ext cx="8378786" cy="537065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1409809-86D5-420C-B0E6-E21F2FC185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841" y="1285875"/>
            <a:ext cx="8187159" cy="428625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0BCCD56-B756-4171-A1BC-837F60BC3912}"/>
              </a:ext>
            </a:extLst>
          </p:cNvPr>
          <p:cNvSpPr txBox="1"/>
          <p:nvPr/>
        </p:nvSpPr>
        <p:spPr>
          <a:xfrm>
            <a:off x="4444679" y="2725442"/>
            <a:ext cx="78790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二：输入您想要的内容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223001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BD61B65-49CA-4930-91EF-A9244861E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9028" y="0"/>
            <a:ext cx="9064772" cy="845114"/>
          </a:xfrm>
        </p:spPr>
        <p:txBody>
          <a:bodyPr>
            <a:normAutofit/>
          </a:bodyPr>
          <a:lstStyle/>
          <a:p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8200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725C6B8-E682-421F-91B5-CAA04F87A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57D2624-3374-4DC2-B4EC-3B9584E12F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84" y="529614"/>
            <a:ext cx="8184553" cy="524615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1409809-86D5-420C-B0E6-E21F2FC185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841" y="1285875"/>
            <a:ext cx="8187159" cy="428625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0BCCD56-B756-4171-A1BC-837F60BC3912}"/>
              </a:ext>
            </a:extLst>
          </p:cNvPr>
          <p:cNvSpPr txBox="1"/>
          <p:nvPr/>
        </p:nvSpPr>
        <p:spPr>
          <a:xfrm>
            <a:off x="4444679" y="2725442"/>
            <a:ext cx="819006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三：输入您想要的内容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204225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2BD61B65-49CA-4930-91EF-A9244861E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9028" y="0"/>
            <a:ext cx="9064772" cy="845114"/>
          </a:xfrm>
        </p:spPr>
        <p:txBody>
          <a:bodyPr>
            <a:normAutofit/>
          </a:bodyPr>
          <a:lstStyle/>
          <a:p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16252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725C6B8-E682-421F-91B5-CAA04F87A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E57D2624-3374-4DC2-B4EC-3B9584E12F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8040"/>
            <a:ext cx="8437944" cy="540857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1409809-86D5-420C-B0E6-E21F2FC185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841" y="1285875"/>
            <a:ext cx="8187159" cy="428625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0BCCD56-B756-4171-A1BC-837F60BC3912}"/>
              </a:ext>
            </a:extLst>
          </p:cNvPr>
          <p:cNvSpPr txBox="1"/>
          <p:nvPr/>
        </p:nvSpPr>
        <p:spPr>
          <a:xfrm>
            <a:off x="4444679" y="2725442"/>
            <a:ext cx="787908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四：输入您想要的内容</a:t>
            </a:r>
          </a:p>
        </p:txBody>
      </p:sp>
    </p:spTree>
    <p:extLst>
      <p:ext uri="{BB962C8B-B14F-4D97-AF65-F5344CB8AC3E}">
        <p14:creationId xmlns:p14="http://schemas.microsoft.com/office/powerpoint/2010/main" val="271036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SOURCELIBID_SLIDE" val="1459"/>
  <p:tag name="COLORS" val="1,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PicShape"/>
  <p:tag name="SCENESHAPENAME" val="背景纸张"/>
  <p:tag name="SCENELINKIDS" val="43|3|4|5|6|7|8|9|10|11|12|13|14|15|16|17|18|19|20|21|22|23|24|25|26|27|28|29|30|31|32|33|34|35|36|37|38|39|40|4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PicShape"/>
  <p:tag name="SCENESHAPENAME" val="画笔图形"/>
  <p:tag name="SCENELINKIDS" val="43|3|4|5|6|7|8|9|10|11|12|13|14|15|16|17|18|19|20|21|22|23|24|25|26|27|28|29|30|31|32|33|34|35|36|37|38|39|40|4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  <p:tag name="RESOURCEID" val="636446337993816106"/>
  <p:tag name="SCENEID" val="Unkown"/>
  <p:tag name="ANIMSTRING" val="0fdd4d3893073a0db3ab0142880f267e"/>
  <p:tag name="SCENESHAPETYPE" val="SceneShape"/>
  <p:tag name="SCENESHAPESUBTYPE" val="SceneSimpleShape"/>
  <p:tag name="SCENECOLOR-FILL" val="Color_Theme"/>
  <p:tag name="SCENECOLOR-FILL-VALUE" val="1"/>
  <p:tag name="SCENECOLOR-TEXT" val="Color_Theme"/>
  <p:tag name="SCENECOLOR-TEXT-VALUE" val="1"/>
  <p:tag name="SCENELINKIDS" val="43|3|4|5|6|7|8|9|10|11|12|13|14|15|16|17|18|19|20|21|22|23|24|25|26|27|28|29|30|31|32|33|34|35|36|37|38|39|40|4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105</Words>
  <Application>Microsoft Office PowerPoint</Application>
  <PresentationFormat>宽屏</PresentationFormat>
  <Paragraphs>12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7" baseType="lpstr">
      <vt:lpstr>等线</vt:lpstr>
      <vt:lpstr>等线 Light</vt:lpstr>
      <vt:lpstr>黑体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User</dc:creator>
  <cp:lastModifiedBy>Xu</cp:lastModifiedBy>
  <cp:revision>41</cp:revision>
  <dcterms:created xsi:type="dcterms:W3CDTF">2019-01-18T02:35:16Z</dcterms:created>
  <dcterms:modified xsi:type="dcterms:W3CDTF">2019-01-21T11:57:45Z</dcterms:modified>
</cp:coreProperties>
</file>