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79" r:id="rId5"/>
    <p:sldId id="291" r:id="rId6"/>
    <p:sldId id="282" r:id="rId7"/>
    <p:sldId id="292" r:id="rId8"/>
    <p:sldId id="283" r:id="rId9"/>
    <p:sldId id="293" r:id="rId10"/>
    <p:sldId id="284" r:id="rId11"/>
    <p:sldId id="27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3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0" y="-1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0E5E7F4-B323-489C-88E6-4270064548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A2254E61-C6ED-40DD-AE38-6C7037B83B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0CA76D-52C3-45AD-B78D-6C769656B4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CEF7-5BAE-46BB-86E2-8DAF9A2F2B15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095904E-A969-440D-8556-F475BB9CF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800010C-8FDC-4891-AEEA-F0C2043A7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5E412-822C-49E4-A575-F46D911DF1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703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7747AA-45F7-4442-94A4-79752B0EB7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ABECA3E-A88F-43D0-BD36-82FB8B5A19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F73C4A-40A2-475B-A9A3-A56BA0760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CEF7-5BAE-46BB-86E2-8DAF9A2F2B15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A0C266-5805-4746-AA41-0BB10D4299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262C5D-8CD4-4141-93C7-414048F57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5E412-822C-49E4-A575-F46D911DF1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0646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6347FD3-43BD-4788-921B-89D3BA618D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B6C6173-D62D-490E-A34A-8FEBB5033A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BDE2FA-AD88-4685-99E2-6CEAFF1B6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CEF7-5BAE-46BB-86E2-8DAF9A2F2B15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060642A-D94B-40D0-85C7-CFA5F7D1F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DE4CF2C-E3F0-4115-8963-6A47981B9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5E412-822C-49E4-A575-F46D911DF1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905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B57645-AC72-4CD4-91CF-517572E0A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3225"/>
            <a:ext cx="10515600" cy="654008"/>
          </a:xfrm>
        </p:spPr>
        <p:txBody>
          <a:bodyPr>
            <a:normAutofit/>
          </a:bodyPr>
          <a:lstStyle>
            <a:lvl1pPr algn="ctr">
              <a:defRPr sz="36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F2EFF6-859F-4EA7-A5EA-27C532E83B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454" y="787232"/>
            <a:ext cx="10542346" cy="5389731"/>
          </a:xfrm>
        </p:spPr>
        <p:txBody>
          <a:bodyPr/>
          <a:lstStyle>
            <a:lvl1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CF6E64-2D7E-4054-AA39-2F7A4FCF23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CEF7-5BAE-46BB-86E2-8DAF9A2F2B15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C5C726-9C4A-4779-AE27-D0DF51C69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B2A7275-8EA5-4C96-8B22-3062F58846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5E412-822C-49E4-A575-F46D911DF1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545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4FC3DE-5793-4DD4-B9EC-619435BC5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9A76779-BA9D-4A7F-822B-AF490792E0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44A05D-DD5D-4A9C-BFE4-040012815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CEF7-5BAE-46BB-86E2-8DAF9A2F2B15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C6093E-02A7-4CF1-969D-6ACA12B126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6D6E19E-EF42-4424-9C35-94B0E4F666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5E412-822C-49E4-A575-F46D911DF1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284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040113-C1CF-4366-8291-1A934764A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B6919CC-4819-42A2-9BFE-71B6005965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BCE3050-D6AF-4709-A29E-50FC451F23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3288538-4675-4A31-A67F-74118314F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CEF7-5BAE-46BB-86E2-8DAF9A2F2B15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CF338A1-F5E6-4B06-A0A8-59A10ABBD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2599D0C-3E11-4305-A3FB-A6B804197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5E412-822C-49E4-A575-F46D911DF1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129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5438BB-B308-4EF2-88D5-C67699D9B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E8CA76F-C5C0-41DA-AD0A-5AFFAB8286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C3104E6-2A6A-45E3-B335-5FEAA88B6F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E3D95C3-9AC2-4124-8C95-9C8E8A9310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976658A-EDE0-4A8F-B2CA-8D070BFBE37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1CE5777-43D6-4FCB-8EAD-34DAF5D74E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CEF7-5BAE-46BB-86E2-8DAF9A2F2B15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EE4682C1-789F-4123-A791-AAD035837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48C7934-78E0-425B-9564-22A0B6A9F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5E412-822C-49E4-A575-F46D911DF1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46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11BC10-6CB2-4642-8EEC-9C7B3C3B42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64D910D-0274-463D-BADF-A84A80FE1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CEF7-5BAE-46BB-86E2-8DAF9A2F2B15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4716A2B-236C-4CE8-9B6A-960F06478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0B019A-7294-4779-B57F-5A6FB61F2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5E412-822C-49E4-A575-F46D911DF1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933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AD92945-3BCD-430F-8BFE-E66AC256A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CEF7-5BAE-46BB-86E2-8DAF9A2F2B15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67FADE6-98DB-473D-9E7A-B3A832D24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813568D-BE58-4793-BC2F-6D7BA2B7A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5E412-822C-49E4-A575-F46D911DF1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564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9178F6C-01C1-4CD4-B172-ACDDF6AED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7B26962-9914-4F73-9CEB-3B86953EF1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3F74D16-6691-4A4F-B8FD-9743DA868E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C32C608-FE46-40B6-BD74-6F253B232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CEF7-5BAE-46BB-86E2-8DAF9A2F2B15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207FF8C-2125-42E1-BE72-C912B5E2A1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4FDDBAB-7B71-4128-87CF-2B3B51CDB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5E412-822C-49E4-A575-F46D911DF1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6425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34145B-9459-45FF-8F1D-BF43A83DE6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B671261-2DEB-49B5-80BF-FA9B35E9A5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33C82BF-30A1-47A9-AE7B-C53D774EED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2C7DB19-F19C-44AD-AB4E-76D218256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5CEF7-5BAE-46BB-86E2-8DAF9A2F2B15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E099294-787E-454B-AC5C-E53BC7BE5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5B3C8FB-F741-455C-98F2-403093951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35E412-822C-49E4-A575-F46D911DF1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1214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115B7C8-76F6-4648-A474-E218B9535B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DEE93E6-90BA-4934-83CB-BEBFF0651E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7663FF8-D72B-4167-AEFB-1A83EB1FC5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5CEF7-5BAE-46BB-86E2-8DAF9A2F2B15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77E387-60F2-413A-91E6-7B273CBDE4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4D3AC98-A400-47BC-824A-E10D96A1B1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35E412-822C-49E4-A575-F46D911DF1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405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00FB116-AE30-4F2F-93BD-6393C75C7C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031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FA118C09-9D96-4D3F-B5BB-494866E016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2567"/>
            <a:ext cx="12192000" cy="6583680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633C5CF-1547-4138-9C4F-B8E3754630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71" y="1359072"/>
            <a:ext cx="4139855" cy="413985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ABB371C9-0D31-454C-94C5-759AA70C64E8}"/>
              </a:ext>
            </a:extLst>
          </p:cNvPr>
          <p:cNvSpPr txBox="1"/>
          <p:nvPr/>
        </p:nvSpPr>
        <p:spPr>
          <a:xfrm>
            <a:off x="517227" y="5500194"/>
            <a:ext cx="6271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课程名</a:t>
            </a:r>
            <a:r>
              <a:rPr lang="zh-CN" altLang="en-US" sz="2800" b="1" dirty="0" smtClean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称：</a:t>
            </a:r>
            <a:r>
              <a:rPr lang="en-US" altLang="zh-CN" sz="2800" b="1" dirty="0" smtClean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sz="2800" b="1" dirty="0">
              <a:solidFill>
                <a:srgbClr val="1D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E00F67A-32CF-490D-931A-EA66FED83156}"/>
              </a:ext>
            </a:extLst>
          </p:cNvPr>
          <p:cNvSpPr txBox="1"/>
          <p:nvPr/>
        </p:nvSpPr>
        <p:spPr>
          <a:xfrm>
            <a:off x="7569701" y="5959503"/>
            <a:ext cx="6271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联系方式：</a:t>
            </a:r>
            <a:r>
              <a:rPr lang="en-US" altLang="zh-CN" sz="28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XXXXXXXX</a:t>
            </a:r>
            <a:endParaRPr lang="zh-CN" altLang="en-US" sz="2800" b="1" dirty="0">
              <a:solidFill>
                <a:srgbClr val="1D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94CAAC-4982-4890-A207-6E969FB33D80}"/>
              </a:ext>
            </a:extLst>
          </p:cNvPr>
          <p:cNvSpPr txBox="1"/>
          <p:nvPr/>
        </p:nvSpPr>
        <p:spPr>
          <a:xfrm>
            <a:off x="7569700" y="5500194"/>
            <a:ext cx="6271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授课教师：</a:t>
            </a:r>
            <a:r>
              <a:rPr lang="en-US" altLang="zh-CN" sz="28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800" b="1" dirty="0">
              <a:solidFill>
                <a:srgbClr val="1D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74AC65B-AB4D-4B83-8D87-9A9403EAA4F4}"/>
              </a:ext>
            </a:extLst>
          </p:cNvPr>
          <p:cNvSpPr txBox="1"/>
          <p:nvPr/>
        </p:nvSpPr>
        <p:spPr>
          <a:xfrm>
            <a:off x="517227" y="6060460"/>
            <a:ext cx="6271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       题：第</a:t>
            </a:r>
            <a:r>
              <a:rPr lang="en-US" altLang="zh-CN" sz="28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8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</a:t>
            </a:r>
            <a:r>
              <a:rPr lang="en-US" altLang="zh-CN" sz="28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zh-CN" altLang="en-US" sz="2800" b="1" dirty="0">
              <a:solidFill>
                <a:srgbClr val="1D43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96435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4BDC67-C130-4F4A-A3E9-191A6BCDC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587" y="0"/>
            <a:ext cx="10321413" cy="845114"/>
          </a:xfrm>
        </p:spPr>
        <p:txBody>
          <a:bodyPr>
            <a:normAutofit/>
          </a:bodyPr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072135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72B611C4-C1D5-476A-A1E8-3F22A2D46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70759"/>
            <a:ext cx="12192000" cy="658368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F4A7696-A562-4FAD-9C66-46AFF2729D5B}"/>
              </a:ext>
            </a:extLst>
          </p:cNvPr>
          <p:cNvSpPr txBox="1"/>
          <p:nvPr/>
        </p:nvSpPr>
        <p:spPr>
          <a:xfrm>
            <a:off x="3881336" y="5197514"/>
            <a:ext cx="7558391" cy="14465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8800" dirty="0">
                <a:solidFill>
                  <a:srgbClr val="1D4367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953385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D7A03E81-273F-434D-96BB-45D621E24C8A}"/>
              </a:ext>
            </a:extLst>
          </p:cNvPr>
          <p:cNvCxnSpPr/>
          <p:nvPr/>
        </p:nvCxnSpPr>
        <p:spPr>
          <a:xfrm>
            <a:off x="0" y="1978582"/>
            <a:ext cx="121920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id="{2F189043-E21C-4C21-A3DA-C1E0468F47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7981">
            <a:off x="5118248" y="1218576"/>
            <a:ext cx="1520013" cy="1520013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A7189BB-7817-4996-89F8-A8D286438EA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014080" y="1354131"/>
            <a:ext cx="1163822" cy="116382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DE876CC-ECDE-40B5-9310-39071CBF1CB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927974" y="1354131"/>
            <a:ext cx="1163822" cy="116382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5FD8D11-EEA6-4013-8837-2635B9B303E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553171" y="1354131"/>
            <a:ext cx="1163822" cy="116382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F206E7B-F1A7-41FC-A3E9-30E4824F596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754145" y="1354131"/>
            <a:ext cx="1163822" cy="1163822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00D3877-C844-436D-BAFB-096452653F6A}"/>
              </a:ext>
            </a:extLst>
          </p:cNvPr>
          <p:cNvSpPr txBox="1"/>
          <p:nvPr/>
        </p:nvSpPr>
        <p:spPr>
          <a:xfrm>
            <a:off x="5551420" y="1470915"/>
            <a:ext cx="7868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34F32C5-AB0F-454B-8C71-28F83961777C}"/>
              </a:ext>
            </a:extLst>
          </p:cNvPr>
          <p:cNvSpPr txBox="1"/>
          <p:nvPr/>
        </p:nvSpPr>
        <p:spPr>
          <a:xfrm>
            <a:off x="5316279" y="1936042"/>
            <a:ext cx="1199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98F04A3-837F-4B3B-9A15-E9A646F7E507}"/>
              </a:ext>
            </a:extLst>
          </p:cNvPr>
          <p:cNvSpPr txBox="1"/>
          <p:nvPr/>
        </p:nvSpPr>
        <p:spPr>
          <a:xfrm>
            <a:off x="1274033" y="1594766"/>
            <a:ext cx="7283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3C7394A7-CB48-432D-BD8A-C26087F30C73}"/>
              </a:ext>
            </a:extLst>
          </p:cNvPr>
          <p:cNvSpPr txBox="1"/>
          <p:nvPr/>
        </p:nvSpPr>
        <p:spPr>
          <a:xfrm>
            <a:off x="3191982" y="1594766"/>
            <a:ext cx="7283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D3A75A3-FE51-4AFF-B056-48F858638284}"/>
              </a:ext>
            </a:extLst>
          </p:cNvPr>
          <p:cNvSpPr txBox="1"/>
          <p:nvPr/>
        </p:nvSpPr>
        <p:spPr>
          <a:xfrm>
            <a:off x="7770916" y="1582099"/>
            <a:ext cx="7283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89E7E24-F652-4441-AC44-FC05101F933E}"/>
              </a:ext>
            </a:extLst>
          </p:cNvPr>
          <p:cNvSpPr txBox="1"/>
          <p:nvPr/>
        </p:nvSpPr>
        <p:spPr>
          <a:xfrm>
            <a:off x="9971890" y="1594766"/>
            <a:ext cx="7283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A1C3A2D-1169-4ECE-988B-D0F432F63A96}"/>
              </a:ext>
            </a:extLst>
          </p:cNvPr>
          <p:cNvSpPr txBox="1"/>
          <p:nvPr/>
        </p:nvSpPr>
        <p:spPr>
          <a:xfrm>
            <a:off x="1211270" y="2669255"/>
            <a:ext cx="615553" cy="33239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687F20B-2A26-4E53-A4C5-9EC2385326DE}"/>
              </a:ext>
            </a:extLst>
          </p:cNvPr>
          <p:cNvSpPr txBox="1"/>
          <p:nvPr/>
        </p:nvSpPr>
        <p:spPr>
          <a:xfrm>
            <a:off x="3125164" y="2672860"/>
            <a:ext cx="615553" cy="33239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F8C6E29-29F4-4390-96A1-F8FFFE465E57}"/>
              </a:ext>
            </a:extLst>
          </p:cNvPr>
          <p:cNvSpPr txBox="1"/>
          <p:nvPr/>
        </p:nvSpPr>
        <p:spPr>
          <a:xfrm>
            <a:off x="7718839" y="2761804"/>
            <a:ext cx="615553" cy="33239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AD5ECA94-AE4E-4518-9DF5-C01D811616A4}"/>
              </a:ext>
            </a:extLst>
          </p:cNvPr>
          <p:cNvSpPr txBox="1"/>
          <p:nvPr/>
        </p:nvSpPr>
        <p:spPr>
          <a:xfrm>
            <a:off x="9951334" y="2801452"/>
            <a:ext cx="615553" cy="332398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8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280338610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8BBFADE-602A-4D8A-A104-62CFC01B28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79894" y="1643173"/>
            <a:ext cx="3226538" cy="322653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C3BDE70-DEF2-49BA-ABF9-5016C80DC685}"/>
              </a:ext>
            </a:extLst>
          </p:cNvPr>
          <p:cNvSpPr txBox="1"/>
          <p:nvPr/>
        </p:nvSpPr>
        <p:spPr>
          <a:xfrm>
            <a:off x="4357356" y="2846464"/>
            <a:ext cx="652086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60FF073-31D5-4195-A194-8469EB13E0DD}"/>
              </a:ext>
            </a:extLst>
          </p:cNvPr>
          <p:cNvSpPr txBox="1"/>
          <p:nvPr/>
        </p:nvSpPr>
        <p:spPr>
          <a:xfrm>
            <a:off x="1648047" y="2750771"/>
            <a:ext cx="2466753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</a:rPr>
              <a:t>PART 1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61384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4BDC67-C130-4F4A-A3E9-191A6BCDC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587" y="0"/>
            <a:ext cx="10321413" cy="845114"/>
          </a:xfrm>
        </p:spPr>
        <p:txBody>
          <a:bodyPr>
            <a:normAutofit/>
          </a:bodyPr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8600986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8BBFADE-602A-4D8A-A104-62CFC01B2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79894" y="1643173"/>
            <a:ext cx="3226538" cy="322653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C3BDE70-DEF2-49BA-ABF9-5016C80DC685}"/>
              </a:ext>
            </a:extLst>
          </p:cNvPr>
          <p:cNvSpPr txBox="1"/>
          <p:nvPr/>
        </p:nvSpPr>
        <p:spPr>
          <a:xfrm>
            <a:off x="4357356" y="2846464"/>
            <a:ext cx="652086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60FF073-31D5-4195-A194-8469EB13E0DD}"/>
              </a:ext>
            </a:extLst>
          </p:cNvPr>
          <p:cNvSpPr txBox="1"/>
          <p:nvPr/>
        </p:nvSpPr>
        <p:spPr>
          <a:xfrm>
            <a:off x="1648047" y="2750771"/>
            <a:ext cx="2466753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</a:rPr>
              <a:t>PART </a:t>
            </a:r>
            <a:r>
              <a:rPr lang="en-US" altLang="zh-CN" sz="5400" dirty="0" smtClean="0">
                <a:solidFill>
                  <a:schemeClr val="bg1"/>
                </a:solidFill>
              </a:rPr>
              <a:t>2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2683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612796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8BBFADE-602A-4D8A-A104-62CFC01B2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79894" y="1643173"/>
            <a:ext cx="3226538" cy="322653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C3BDE70-DEF2-49BA-ABF9-5016C80DC685}"/>
              </a:ext>
            </a:extLst>
          </p:cNvPr>
          <p:cNvSpPr txBox="1"/>
          <p:nvPr/>
        </p:nvSpPr>
        <p:spPr>
          <a:xfrm>
            <a:off x="4357356" y="2846464"/>
            <a:ext cx="652086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60FF073-31D5-4195-A194-8469EB13E0DD}"/>
              </a:ext>
            </a:extLst>
          </p:cNvPr>
          <p:cNvSpPr txBox="1"/>
          <p:nvPr/>
        </p:nvSpPr>
        <p:spPr>
          <a:xfrm>
            <a:off x="1648047" y="2750771"/>
            <a:ext cx="2466753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</a:rPr>
              <a:t>PART </a:t>
            </a:r>
            <a:r>
              <a:rPr lang="en-US" altLang="zh-CN" sz="5400" dirty="0" smtClean="0">
                <a:solidFill>
                  <a:schemeClr val="bg1"/>
                </a:solidFill>
              </a:rPr>
              <a:t>3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99354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A4BDC67-C130-4F4A-A3E9-191A6BCDC1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587" y="0"/>
            <a:ext cx="10321413" cy="845114"/>
          </a:xfrm>
        </p:spPr>
        <p:txBody>
          <a:bodyPr>
            <a:normAutofit/>
          </a:bodyPr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3802802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8BBFADE-602A-4D8A-A104-62CFC01B2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279894" y="1643173"/>
            <a:ext cx="3226538" cy="322653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C3BDE70-DEF2-49BA-ABF9-5016C80DC685}"/>
              </a:ext>
            </a:extLst>
          </p:cNvPr>
          <p:cNvSpPr txBox="1"/>
          <p:nvPr/>
        </p:nvSpPr>
        <p:spPr>
          <a:xfrm>
            <a:off x="4357356" y="2846464"/>
            <a:ext cx="6520860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6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60FF073-31D5-4195-A194-8469EB13E0DD}"/>
              </a:ext>
            </a:extLst>
          </p:cNvPr>
          <p:cNvSpPr txBox="1"/>
          <p:nvPr/>
        </p:nvSpPr>
        <p:spPr>
          <a:xfrm>
            <a:off x="1648047" y="2750771"/>
            <a:ext cx="2466753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</a:rPr>
              <a:t>PART </a:t>
            </a:r>
            <a:r>
              <a:rPr lang="en-US" altLang="zh-CN" sz="5400" dirty="0" smtClean="0">
                <a:solidFill>
                  <a:schemeClr val="bg1"/>
                </a:solidFill>
              </a:rPr>
              <a:t>4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4362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116</Words>
  <Application>Microsoft Office PowerPoint</Application>
  <PresentationFormat>宽屏</PresentationFormat>
  <Paragraphs>23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等线 Light</vt:lpstr>
      <vt:lpstr>黑体</vt:lpstr>
      <vt:lpstr>华文中宋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Xu</cp:lastModifiedBy>
  <cp:revision>33</cp:revision>
  <dcterms:created xsi:type="dcterms:W3CDTF">2019-01-20T01:08:58Z</dcterms:created>
  <dcterms:modified xsi:type="dcterms:W3CDTF">2019-01-21T09:51:02Z</dcterms:modified>
</cp:coreProperties>
</file>