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4" r:id="rId3"/>
    <p:sldId id="256" r:id="rId4"/>
    <p:sldId id="260" r:id="rId5"/>
    <p:sldId id="257" r:id="rId6"/>
    <p:sldId id="269" r:id="rId7"/>
    <p:sldId id="258" r:id="rId8"/>
    <p:sldId id="272" r:id="rId9"/>
    <p:sldId id="259" r:id="rId10"/>
    <p:sldId id="27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43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A26C70-7E4A-4985-9A60-35CBB53AA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E598C6C-EC11-4EAC-B4C5-D832DA536CB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6EDC890-F7B9-4EDD-9A99-BCC78CD96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46EFBE-84A9-4798-B0BF-FEE0767DC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40E5EE6-920E-4793-B07A-CBF5EDA48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54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CEC65FA-01A8-47EC-B995-6E29FD4AF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D9286EB-67C1-4BCE-AD41-7FB730D416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C28AD8-82CD-4290-9008-516B2B843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306EF94-2D67-4517-B86B-2075982AB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8D1E157-9DE6-477D-BC4E-DFFFBF229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311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28F4AFF-D9E0-401F-9E0C-65C18F8EC9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2C6776A-F3CC-47C8-A2C2-0733985446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F08A6AE-CDB6-4B09-8AA7-BB664017B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D9B5B8-803F-4422-86CD-197597B19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AB56A6-C37F-42EB-A176-FF312C386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713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D5F54E2-F475-4450-B062-D4907431B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055"/>
          </a:xfrm>
        </p:spPr>
        <p:txBody>
          <a:bodyPr>
            <a:normAutofit/>
          </a:bodyPr>
          <a:lstStyle>
            <a:lvl1pPr algn="ctr"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46BAD7-8652-4FD5-9B74-15932CC3EF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1126"/>
            <a:ext cx="10515600" cy="4965837"/>
          </a:xfrm>
        </p:spPr>
        <p:txBody>
          <a:bodyPr/>
          <a:lstStyle>
            <a:lvl1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BFB8E0-8A0E-4C32-B9D4-73D37671E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BD45DF-7558-41C7-B9AE-B57DC388AD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76FFEAF-5329-4814-A40F-7C230A754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307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52D81F-D717-483D-BAAE-637E601023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85FE261-778C-483E-A84C-8A944B7B25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127D46B-1A1A-4CCC-9FF4-D4F9885F6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188C3B-A160-4131-9458-C68A47670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519D8D-015E-44F4-929C-BEF2861FB7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823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67289A-3C8F-4E0C-B7B6-71A102092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D17009-4ED3-4D8D-944C-179BD1DC52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01DEC1A-356E-4051-92AA-5D5B7EBD6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EFF744E-6516-4D6D-8013-8542C6E3A1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A33F49-A1A9-4E66-9C80-E0501B94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B250119-95B6-42ED-B478-41C6911A9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943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824907-91F5-45DD-8B61-236EF91ED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9E05B3C-96BB-4899-A1F7-F5D7202CAD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32C04C1-0CAB-4B82-B076-8A4C385B3B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D51D977B-A82F-408F-B47A-2E7B38439C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BF0CDB07-C90E-42A7-86BE-43EBB3A7623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3042925-413E-48C9-84E5-DBE8212DD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7547A82F-B889-47FE-90A4-CB9AE439A9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07D3467-C349-408B-A6C8-78107FDAA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19375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95BFDF-4702-4542-9C98-86E81E7A5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DE30D9F-149D-4FC7-AF74-890513C853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725D39B-0F18-48BA-9927-F2420B9C1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BC61A57-EE58-4A93-9C7C-259300B80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256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AFF8A77-2FC9-4091-BB81-8F01B59AD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DA9B209-A354-4163-89DD-06E20454E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C90FC2-D7CE-430A-A0AD-15015B393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441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3B44BC6-4172-4341-9084-2E0C465AD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9EBB873-91A9-45E7-A349-5421C7921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EDB9C1A-EE0B-4468-BD26-B5189ECDF6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80BB16C-3BCF-4CFD-82FB-9702CA8323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6C1158E-5404-465B-8362-28ECA1FCB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733849B-E57E-4820-A0F3-E0D81A3D7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869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5A36B80-6F1D-48DF-BF8C-1439E3B9D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F54FF5C-2BBA-4D4F-B082-23E4B010B0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ECC3BF6-1863-47CB-9423-187B6EB40D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8BAF88-FA9C-4053-BA9E-E29CD6720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06007AD-DA13-4A4D-B376-EB84D7D70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D1E3162-648C-424C-9E84-A97C62CB2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675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6E3C797F-016E-413B-9EC2-5BD782A63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3D67B7-8CFE-458E-979C-16ABDA416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C02FA2-7B60-40CA-B455-83622A1F43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835C7-41E4-4E12-A570-453EC18F762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5AF8E8-E247-44A9-9A42-19756B7D80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80FEC5E-9B08-43FD-AB3C-1067058546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EE4E7-543A-4C5C-A440-205091A04C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974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D96203F-47C0-48EF-B789-31766BEFE2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3498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5D63739-F135-4F04-82DA-DEE5A915794A}"/>
              </a:ext>
            </a:extLst>
          </p:cNvPr>
          <p:cNvSpPr txBox="1"/>
          <p:nvPr/>
        </p:nvSpPr>
        <p:spPr>
          <a:xfrm>
            <a:off x="934369" y="5368129"/>
            <a:ext cx="3672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课程名称：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2DE259C-0D9D-466E-A294-6ADCACFAA870}"/>
              </a:ext>
            </a:extLst>
          </p:cNvPr>
          <p:cNvSpPr txBox="1"/>
          <p:nvPr/>
        </p:nvSpPr>
        <p:spPr>
          <a:xfrm>
            <a:off x="934369" y="6113064"/>
            <a:ext cx="3672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     题：第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0EF2F3-E592-44CD-9B17-E5BE086B4DA8}"/>
              </a:ext>
            </a:extLst>
          </p:cNvPr>
          <p:cNvSpPr txBox="1"/>
          <p:nvPr/>
        </p:nvSpPr>
        <p:spPr>
          <a:xfrm>
            <a:off x="6688782" y="5368129"/>
            <a:ext cx="3672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77D9BFF-DB30-4351-8F5F-0CEC79FDEAA6}"/>
              </a:ext>
            </a:extLst>
          </p:cNvPr>
          <p:cNvSpPr txBox="1"/>
          <p:nvPr/>
        </p:nvSpPr>
        <p:spPr>
          <a:xfrm>
            <a:off x="6688782" y="6099896"/>
            <a:ext cx="36728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4947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249481C-CBCD-41F8-8F8D-3386B271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258480"/>
            <a:ext cx="10321413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020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A919234-5171-44F9-B33A-AC86A39F6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7375DD-2F4B-4A8F-939B-3AF9B7E77831}"/>
              </a:ext>
            </a:extLst>
          </p:cNvPr>
          <p:cNvSpPr txBox="1"/>
          <p:nvPr/>
        </p:nvSpPr>
        <p:spPr>
          <a:xfrm>
            <a:off x="1295400" y="2653903"/>
            <a:ext cx="9601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7000" dirty="0">
                <a:solidFill>
                  <a:srgbClr val="1D4367"/>
                </a:solidFill>
                <a:latin typeface="Adobe Caslon Pro" panose="0205050205050A020403" pitchFamily="18" charset="0"/>
              </a:rPr>
              <a:t>THANKS</a:t>
            </a:r>
            <a:endParaRPr lang="zh-CN" altLang="en-US" sz="17000" dirty="0">
              <a:solidFill>
                <a:srgbClr val="1D4367"/>
              </a:solidFill>
              <a:latin typeface="Adobe Caslon Pro" panose="0205050205050A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7930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A919234-5171-44F9-B33A-AC86A39F6A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0FB382A-6BC7-4D02-BB1D-7A1C3AAD9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008" y="-24319"/>
            <a:ext cx="8778240" cy="6858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8135A30-67F5-4FD7-8CDB-3B71E95473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078" y="2069154"/>
            <a:ext cx="2405569" cy="240556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1E241EB-4185-4B1B-88B1-BC2F58F5157E}"/>
              </a:ext>
            </a:extLst>
          </p:cNvPr>
          <p:cNvSpPr txBox="1"/>
          <p:nvPr/>
        </p:nvSpPr>
        <p:spPr>
          <a:xfrm>
            <a:off x="5574703" y="671209"/>
            <a:ext cx="52129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D43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endParaRPr lang="zh-CN" altLang="en-US" sz="6600" dirty="0">
              <a:solidFill>
                <a:srgbClr val="1D436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E0968B4-4FC1-4D4E-8BFB-48184B8B98BF}"/>
              </a:ext>
            </a:extLst>
          </p:cNvPr>
          <p:cNvSpPr txBox="1"/>
          <p:nvPr/>
        </p:nvSpPr>
        <p:spPr>
          <a:xfrm>
            <a:off x="5525264" y="2128636"/>
            <a:ext cx="6655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D43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endParaRPr lang="zh-CN" altLang="en-US" sz="6600" dirty="0">
              <a:solidFill>
                <a:srgbClr val="1D436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341041-82E3-4E46-BA8E-5F8F4BF1B72E}"/>
              </a:ext>
            </a:extLst>
          </p:cNvPr>
          <p:cNvSpPr txBox="1"/>
          <p:nvPr/>
        </p:nvSpPr>
        <p:spPr>
          <a:xfrm>
            <a:off x="5502567" y="3586063"/>
            <a:ext cx="6655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D43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endParaRPr lang="zh-CN" altLang="en-US" sz="6600" dirty="0">
              <a:solidFill>
                <a:srgbClr val="1D436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8C3AE3-0817-4952-B0B5-17D8DC9AAB8A}"/>
              </a:ext>
            </a:extLst>
          </p:cNvPr>
          <p:cNvSpPr txBox="1"/>
          <p:nvPr/>
        </p:nvSpPr>
        <p:spPr>
          <a:xfrm>
            <a:off x="5398007" y="4881882"/>
            <a:ext cx="66556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600" dirty="0">
                <a:solidFill>
                  <a:srgbClr val="1D4367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4</a:t>
            </a:r>
            <a:endParaRPr lang="zh-CN" altLang="en-US" sz="6600" dirty="0">
              <a:solidFill>
                <a:srgbClr val="1D4367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45D16F2-6625-4507-AB81-849C22299D29}"/>
              </a:ext>
            </a:extLst>
          </p:cNvPr>
          <p:cNvSpPr txBox="1"/>
          <p:nvPr/>
        </p:nvSpPr>
        <p:spPr>
          <a:xfrm>
            <a:off x="6546067" y="768485"/>
            <a:ext cx="515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E098068-1639-4722-BFE4-E3AB6217E4A5}"/>
              </a:ext>
            </a:extLst>
          </p:cNvPr>
          <p:cNvSpPr txBox="1"/>
          <p:nvPr/>
        </p:nvSpPr>
        <p:spPr>
          <a:xfrm>
            <a:off x="6513560" y="2244856"/>
            <a:ext cx="515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DEF8774-9140-4BA8-B7D7-527FF1EBF5C5}"/>
              </a:ext>
            </a:extLst>
          </p:cNvPr>
          <p:cNvSpPr txBox="1"/>
          <p:nvPr/>
        </p:nvSpPr>
        <p:spPr>
          <a:xfrm>
            <a:off x="6481053" y="3721227"/>
            <a:ext cx="515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76745B4-A852-4A07-9329-438E54DB286F}"/>
              </a:ext>
            </a:extLst>
          </p:cNvPr>
          <p:cNvSpPr txBox="1"/>
          <p:nvPr/>
        </p:nvSpPr>
        <p:spPr>
          <a:xfrm>
            <a:off x="6448546" y="5197598"/>
            <a:ext cx="51543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24013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07B7573-0588-4790-B1F6-3AA80525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39C9D5-7ED4-4CEA-933A-FE49B4540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774">
            <a:off x="-71223" y="1104486"/>
            <a:ext cx="9211733" cy="51815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E3306C4-EB07-49DE-92BD-1F08B1E24F42}"/>
              </a:ext>
            </a:extLst>
          </p:cNvPr>
          <p:cNvSpPr txBox="1"/>
          <p:nvPr/>
        </p:nvSpPr>
        <p:spPr>
          <a:xfrm>
            <a:off x="4931923" y="1760706"/>
            <a:ext cx="724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D4367"/>
                </a:solidFill>
              </a:rPr>
              <a:t>1</a:t>
            </a:r>
            <a:endParaRPr lang="zh-CN" altLang="en-US" sz="8000" dirty="0">
              <a:solidFill>
                <a:srgbClr val="1D436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DC9754-3E91-4B93-98DD-FC69CDE00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17" y="3664827"/>
            <a:ext cx="2420664" cy="242066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5B89234-99BF-4019-BE54-D019A0642860}"/>
              </a:ext>
            </a:extLst>
          </p:cNvPr>
          <p:cNvSpPr txBox="1"/>
          <p:nvPr/>
        </p:nvSpPr>
        <p:spPr>
          <a:xfrm>
            <a:off x="6264613" y="2037704"/>
            <a:ext cx="53793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621001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249481C-CBCD-41F8-8F8D-3386B271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258480"/>
            <a:ext cx="10321413" cy="845114"/>
          </a:xfrm>
        </p:spPr>
        <p:txBody>
          <a:bodyPr>
            <a:normAutofit/>
          </a:bodyPr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754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07B7573-0588-4790-B1F6-3AA80525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39C9D5-7ED4-4CEA-933A-FE49B4540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774">
            <a:off x="-71223" y="1104486"/>
            <a:ext cx="9211733" cy="51815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E3306C4-EB07-49DE-92BD-1F08B1E24F42}"/>
              </a:ext>
            </a:extLst>
          </p:cNvPr>
          <p:cNvSpPr txBox="1"/>
          <p:nvPr/>
        </p:nvSpPr>
        <p:spPr>
          <a:xfrm>
            <a:off x="4931923" y="1760706"/>
            <a:ext cx="724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D4367"/>
                </a:solidFill>
              </a:rPr>
              <a:t>2</a:t>
            </a:r>
            <a:endParaRPr lang="zh-CN" altLang="en-US" sz="8000" dirty="0">
              <a:solidFill>
                <a:srgbClr val="1D436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DC9754-3E91-4B93-98DD-FC69CDE00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17" y="3664827"/>
            <a:ext cx="2420664" cy="242066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5B89234-99BF-4019-BE54-D019A0642860}"/>
              </a:ext>
            </a:extLst>
          </p:cNvPr>
          <p:cNvSpPr txBox="1"/>
          <p:nvPr/>
        </p:nvSpPr>
        <p:spPr>
          <a:xfrm>
            <a:off x="6264613" y="2037704"/>
            <a:ext cx="5379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998945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249481C-CBCD-41F8-8F8D-3386B271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258480"/>
            <a:ext cx="10321413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281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07B7573-0588-4790-B1F6-3AA80525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39C9D5-7ED4-4CEA-933A-FE49B4540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774">
            <a:off x="-71223" y="1074028"/>
            <a:ext cx="9211733" cy="51815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E3306C4-EB07-49DE-92BD-1F08B1E24F42}"/>
              </a:ext>
            </a:extLst>
          </p:cNvPr>
          <p:cNvSpPr txBox="1"/>
          <p:nvPr/>
        </p:nvSpPr>
        <p:spPr>
          <a:xfrm>
            <a:off x="4931923" y="1760706"/>
            <a:ext cx="724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D4367"/>
                </a:solidFill>
              </a:rPr>
              <a:t>3</a:t>
            </a:r>
            <a:endParaRPr lang="zh-CN" altLang="en-US" sz="8000" dirty="0">
              <a:solidFill>
                <a:srgbClr val="1D436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DC9754-3E91-4B93-98DD-FC69CDE00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17" y="3606459"/>
            <a:ext cx="2420664" cy="242066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5B89234-99BF-4019-BE54-D019A0642860}"/>
              </a:ext>
            </a:extLst>
          </p:cNvPr>
          <p:cNvSpPr txBox="1"/>
          <p:nvPr/>
        </p:nvSpPr>
        <p:spPr>
          <a:xfrm>
            <a:off x="6264613" y="2037704"/>
            <a:ext cx="5379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763914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D249481C-CBCD-41F8-8F8D-3386B271EC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258480"/>
            <a:ext cx="10321413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644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F07B7573-0588-4790-B1F6-3AA80525E0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939C9D5-7ED4-4CEA-933A-FE49B45409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55774">
            <a:off x="-71223" y="1104486"/>
            <a:ext cx="9211733" cy="51815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8E3306C4-EB07-49DE-92BD-1F08B1E24F42}"/>
              </a:ext>
            </a:extLst>
          </p:cNvPr>
          <p:cNvSpPr txBox="1"/>
          <p:nvPr/>
        </p:nvSpPr>
        <p:spPr>
          <a:xfrm>
            <a:off x="4931923" y="1760706"/>
            <a:ext cx="724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1D4367"/>
                </a:solidFill>
              </a:rPr>
              <a:t>4</a:t>
            </a:r>
            <a:endParaRPr lang="zh-CN" altLang="en-US" sz="8000" dirty="0">
              <a:solidFill>
                <a:srgbClr val="1D4367"/>
              </a:solidFill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24DC9754-3E91-4B93-98DD-FC69CDE005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917" y="3664827"/>
            <a:ext cx="2420664" cy="2420664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5B89234-99BF-4019-BE54-D019A0642860}"/>
              </a:ext>
            </a:extLst>
          </p:cNvPr>
          <p:cNvSpPr txBox="1"/>
          <p:nvPr/>
        </p:nvSpPr>
        <p:spPr>
          <a:xfrm>
            <a:off x="6264613" y="2037704"/>
            <a:ext cx="53793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D43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41346262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</TotalTime>
  <Words>106</Words>
  <Application>Microsoft Office PowerPoint</Application>
  <PresentationFormat>宽屏</PresentationFormat>
  <Paragraphs>21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等线</vt:lpstr>
      <vt:lpstr>等线 Light</vt:lpstr>
      <vt:lpstr>黑体</vt:lpstr>
      <vt:lpstr>华文新魏</vt:lpstr>
      <vt:lpstr>微软雅黑</vt:lpstr>
      <vt:lpstr>Adobe Caslon Pro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Xu</cp:lastModifiedBy>
  <cp:revision>30</cp:revision>
  <dcterms:created xsi:type="dcterms:W3CDTF">2019-01-19T02:06:34Z</dcterms:created>
  <dcterms:modified xsi:type="dcterms:W3CDTF">2019-01-21T11:38:28Z</dcterms:modified>
</cp:coreProperties>
</file>